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57" r:id="rId3"/>
    <p:sldId id="258" r:id="rId4"/>
    <p:sldId id="259" r:id="rId5"/>
    <p:sldId id="260" r:id="rId6"/>
    <p:sldId id="327" r:id="rId7"/>
    <p:sldId id="328" r:id="rId8"/>
    <p:sldId id="261" r:id="rId9"/>
    <p:sldId id="320" r:id="rId10"/>
    <p:sldId id="262" r:id="rId11"/>
    <p:sldId id="263" r:id="rId12"/>
    <p:sldId id="264" r:id="rId13"/>
    <p:sldId id="265" r:id="rId14"/>
    <p:sldId id="266" r:id="rId15"/>
    <p:sldId id="267" r:id="rId16"/>
    <p:sldId id="268" r:id="rId17"/>
    <p:sldId id="319" r:id="rId18"/>
    <p:sldId id="321" r:id="rId19"/>
    <p:sldId id="322" r:id="rId20"/>
    <p:sldId id="323" r:id="rId21"/>
    <p:sldId id="324" r:id="rId22"/>
    <p:sldId id="325" r:id="rId23"/>
    <p:sldId id="326" r:id="rId24"/>
    <p:sldId id="31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Lst>
  <p:sldSz cx="9144000" cy="5143500" type="screen16x9"/>
  <p:notesSz cx="6858000" cy="9144000"/>
  <p:embeddedFontLst>
    <p:embeddedFont>
      <p:font typeface="Nanum Gothic" panose="02010600030101010101" charset="-127"/>
      <p:regular r:id="rId76"/>
      <p:bold r:id="rId77"/>
    </p:embeddedFont>
    <p:embeddedFont>
      <p:font typeface="Consolas" panose="020B0609020204030204" pitchFamily="49" charset="0"/>
      <p:regular r:id="rId78"/>
      <p:bold r:id="rId79"/>
      <p:italic r:id="rId80"/>
      <p:boldItalic r:id="rId81"/>
    </p:embeddedFont>
    <p:embeddedFont>
      <p:font typeface="Roboto" panose="020000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9B"/>
    <a:srgbClr val="D5EDFF"/>
    <a:srgbClr val="C9DBFF"/>
    <a:srgbClr val="FF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70" d="100"/>
          <a:sy n="170" d="100"/>
        </p:scale>
        <p:origin x="61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3495668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236266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159503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124852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195292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4202627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427069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4265591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4"/>
        <p:cNvGrpSpPr/>
        <p:nvPr/>
      </p:nvGrpSpPr>
      <p:grpSpPr>
        <a:xfrm>
          <a:off x="0" y="0"/>
          <a:ext cx="0" cy="0"/>
          <a:chOff x="0" y="0"/>
          <a:chExt cx="0" cy="0"/>
        </a:xfrm>
      </p:grpSpPr>
      <p:sp>
        <p:nvSpPr>
          <p:cNvPr id="6045" name="Google Shape;6045;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6" name="Google Shape;6046;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5" name="Google Shape;6105;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extLst>
      <p:ext uri="{BB962C8B-B14F-4D97-AF65-F5344CB8AC3E}">
        <p14:creationId xmlns:p14="http://schemas.microsoft.com/office/powerpoint/2010/main" val="20423352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3"/>
        <p:cNvGrpSpPr/>
        <p:nvPr/>
      </p:nvGrpSpPr>
      <p:grpSpPr>
        <a:xfrm>
          <a:off x="0" y="0"/>
          <a:ext cx="0" cy="0"/>
          <a:chOff x="0" y="0"/>
          <a:chExt cx="0" cy="0"/>
        </a:xfrm>
      </p:grpSpPr>
      <p:sp>
        <p:nvSpPr>
          <p:cNvPr id="6154" name="Google Shape;6154;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5" name="Google Shape;6155;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3"/>
        <p:cNvGrpSpPr/>
        <p:nvPr/>
      </p:nvGrpSpPr>
      <p:grpSpPr>
        <a:xfrm>
          <a:off x="0" y="0"/>
          <a:ext cx="0" cy="0"/>
          <a:chOff x="0" y="0"/>
          <a:chExt cx="0" cy="0"/>
        </a:xfrm>
      </p:grpSpPr>
      <p:sp>
        <p:nvSpPr>
          <p:cNvPr id="6234" name="Google Shape;6234;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5" name="Google Shape;6235;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8"/>
        <p:cNvGrpSpPr/>
        <p:nvPr/>
      </p:nvGrpSpPr>
      <p:grpSpPr>
        <a:xfrm>
          <a:off x="0" y="0"/>
          <a:ext cx="0" cy="0"/>
          <a:chOff x="0" y="0"/>
          <a:chExt cx="0" cy="0"/>
        </a:xfrm>
      </p:grpSpPr>
      <p:sp>
        <p:nvSpPr>
          <p:cNvPr id="6239" name="Google Shape;6239;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0" name="Google Shape;6240;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2"/>
        <p:cNvGrpSpPr/>
        <p:nvPr/>
      </p:nvGrpSpPr>
      <p:grpSpPr>
        <a:xfrm>
          <a:off x="0" y="0"/>
          <a:ext cx="0" cy="0"/>
          <a:chOff x="0" y="0"/>
          <a:chExt cx="0" cy="0"/>
        </a:xfrm>
      </p:grpSpPr>
      <p:sp>
        <p:nvSpPr>
          <p:cNvPr id="6363" name="Google Shape;6363;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2"/>
        <p:cNvGrpSpPr/>
        <p:nvPr/>
      </p:nvGrpSpPr>
      <p:grpSpPr>
        <a:xfrm>
          <a:off x="0" y="0"/>
          <a:ext cx="0" cy="0"/>
          <a:chOff x="0" y="0"/>
          <a:chExt cx="0" cy="0"/>
        </a:xfrm>
      </p:grpSpPr>
      <p:sp>
        <p:nvSpPr>
          <p:cNvPr id="6453" name="Google Shape;645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4" name="Google Shape;645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6"/>
        <p:cNvGrpSpPr/>
        <p:nvPr/>
      </p:nvGrpSpPr>
      <p:grpSpPr>
        <a:xfrm>
          <a:off x="0" y="0"/>
          <a:ext cx="0" cy="0"/>
          <a:chOff x="0" y="0"/>
          <a:chExt cx="0" cy="0"/>
        </a:xfrm>
      </p:grpSpPr>
      <p:sp>
        <p:nvSpPr>
          <p:cNvPr id="6477" name="Google Shape;6477;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8" name="Google Shape;6478;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7"/>
        <p:cNvGrpSpPr/>
        <p:nvPr/>
      </p:nvGrpSpPr>
      <p:grpSpPr>
        <a:xfrm>
          <a:off x="0" y="0"/>
          <a:ext cx="0" cy="0"/>
          <a:chOff x="0" y="0"/>
          <a:chExt cx="0" cy="0"/>
        </a:xfrm>
      </p:grpSpPr>
      <p:sp>
        <p:nvSpPr>
          <p:cNvPr id="6498" name="Google Shape;6498;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9" name="Google Shape;6499;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4"/>
        <p:cNvGrpSpPr/>
        <p:nvPr/>
      </p:nvGrpSpPr>
      <p:grpSpPr>
        <a:xfrm>
          <a:off x="0" y="0"/>
          <a:ext cx="0" cy="0"/>
          <a:chOff x="0" y="0"/>
          <a:chExt cx="0" cy="0"/>
        </a:xfrm>
      </p:grpSpPr>
      <p:sp>
        <p:nvSpPr>
          <p:cNvPr id="6625" name="Google Shape;662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6" name="Google Shape;662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0"/>
        <p:cNvGrpSpPr/>
        <p:nvPr/>
      </p:nvGrpSpPr>
      <p:grpSpPr>
        <a:xfrm>
          <a:off x="0" y="0"/>
          <a:ext cx="0" cy="0"/>
          <a:chOff x="0" y="0"/>
          <a:chExt cx="0" cy="0"/>
        </a:xfrm>
      </p:grpSpPr>
      <p:sp>
        <p:nvSpPr>
          <p:cNvPr id="6681" name="Google Shape;668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2" name="Google Shape;668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1"/>
        <p:cNvGrpSpPr/>
        <p:nvPr/>
      </p:nvGrpSpPr>
      <p:grpSpPr>
        <a:xfrm>
          <a:off x="0" y="0"/>
          <a:ext cx="0" cy="0"/>
          <a:chOff x="0" y="0"/>
          <a:chExt cx="0" cy="0"/>
        </a:xfrm>
      </p:grpSpPr>
      <p:sp>
        <p:nvSpPr>
          <p:cNvPr id="6762" name="Google Shape;676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3" name="Google Shape;676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extLst>
      <p:ext uri="{BB962C8B-B14F-4D97-AF65-F5344CB8AC3E}">
        <p14:creationId xmlns:p14="http://schemas.microsoft.com/office/powerpoint/2010/main" val="388382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5"/>
        <p:cNvGrpSpPr/>
        <p:nvPr/>
      </p:nvGrpSpPr>
      <p:grpSpPr>
        <a:xfrm>
          <a:off x="0" y="0"/>
          <a:ext cx="0" cy="0"/>
          <a:chOff x="0" y="0"/>
          <a:chExt cx="0" cy="0"/>
        </a:xfrm>
      </p:grpSpPr>
      <p:sp>
        <p:nvSpPr>
          <p:cNvPr id="6856" name="Google Shape;685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p:cNvGrpSpPr/>
        <p:nvPr/>
      </p:nvGrpSpPr>
      <p:grpSpPr>
        <a:xfrm>
          <a:off x="0" y="0"/>
          <a:ext cx="0" cy="0"/>
          <a:chOff x="0" y="0"/>
          <a:chExt cx="0" cy="0"/>
        </a:xfrm>
      </p:grpSpPr>
      <p:sp>
        <p:nvSpPr>
          <p:cNvPr id="6958" name="Google Shape;6958;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4"/>
        <p:cNvGrpSpPr/>
        <p:nvPr/>
      </p:nvGrpSpPr>
      <p:grpSpPr>
        <a:xfrm>
          <a:off x="0" y="0"/>
          <a:ext cx="0" cy="0"/>
          <a:chOff x="0" y="0"/>
          <a:chExt cx="0" cy="0"/>
        </a:xfrm>
      </p:grpSpPr>
      <p:sp>
        <p:nvSpPr>
          <p:cNvPr id="7035" name="Google Shape;703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6" name="Google Shape;703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p:cNvGrpSpPr/>
        <p:nvPr/>
      </p:nvGrpSpPr>
      <p:grpSpPr>
        <a:xfrm>
          <a:off x="0" y="0"/>
          <a:ext cx="0" cy="0"/>
          <a:chOff x="0" y="0"/>
          <a:chExt cx="0" cy="0"/>
        </a:xfrm>
      </p:grpSpPr>
      <p:sp>
        <p:nvSpPr>
          <p:cNvPr id="7267" name="Google Shape;726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3939630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208450" y="2642000"/>
            <a:ext cx="603000" cy="21759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a:off x="4874046" y="355259"/>
            <a:ext cx="1605799" cy="1679238"/>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3318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Consolas"/>
                <a:ea typeface="Consolas"/>
                <a:cs typeface="Consolas"/>
                <a:sym typeface="Consolas"/>
              </a:rPr>
              <a:t>输入层</a:t>
            </a:r>
            <a:endParaRPr sz="1200" dirty="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Consolas"/>
                <a:ea typeface="Consolas"/>
                <a:cs typeface="Consolas"/>
                <a:sym typeface="Consolas"/>
              </a:rPr>
              <a:t>隐藏层</a:t>
            </a:r>
            <a:endParaRPr sz="1200" dirty="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Consolas"/>
                <a:ea typeface="Consolas"/>
                <a:cs typeface="Consolas"/>
                <a:sym typeface="Consolas"/>
              </a:rPr>
              <a:t>输出层</a:t>
            </a:r>
            <a:endParaRPr sz="1200" dirty="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lang="en-US" sz="1600" dirty="0">
              <a:solidFill>
                <a:srgbClr val="000000"/>
              </a:solidFill>
            </a:endParaRPr>
          </a:p>
        </p:txBody>
      </p:sp>
      <p:cxnSp>
        <p:nvCxnSpPr>
          <p:cNvPr id="504" name="Google Shape;504;p25"/>
          <p:cNvCxnSpPr>
            <a:cxnSpLocks/>
            <a:stCxn id="503" idx="6"/>
            <a:endCxn id="505" idx="1"/>
          </p:cNvCxnSpPr>
          <p:nvPr/>
        </p:nvCxnSpPr>
        <p:spPr>
          <a:xfrm>
            <a:off x="7814622" y="2411776"/>
            <a:ext cx="435953" cy="4210"/>
          </a:xfrm>
          <a:prstGeom prst="straightConnector1">
            <a:avLst/>
          </a:prstGeom>
          <a:noFill/>
          <a:ln w="19050" cap="flat" cmpd="sng">
            <a:solidFill>
              <a:srgbClr val="595959"/>
            </a:solidFill>
            <a:prstDash val="solid"/>
            <a:round/>
            <a:headEnd type="none" w="med" len="med"/>
            <a:tailEnd type="triangle" w="med" len="med"/>
          </a:ln>
        </p:spPr>
      </p:cxn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S</a:t>
            </a:r>
            <a:endParaRPr sz="1200" b="1" dirty="0">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cxnSpLocks/>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6979"/>
            <a:ext cx="452100" cy="398014"/>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600" b="1" dirty="0">
                <a:latin typeface="Consolas"/>
                <a:ea typeface="Consolas"/>
                <a:cs typeface="Consolas"/>
                <a:sym typeface="Consolas"/>
              </a:rPr>
              <a:t>A</a:t>
            </a:r>
            <a:endParaRPr sz="1200" b="1" dirty="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cxnSpLocks/>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lang="en-US" sz="1600" dirty="0">
              <a:solidFill>
                <a:srgbClr val="000000"/>
              </a:solidFill>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cxnSpLocks/>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cxnSpLocks/>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extLst>
      <p:ext uri="{BB962C8B-B14F-4D97-AF65-F5344CB8AC3E}">
        <p14:creationId xmlns:p14="http://schemas.microsoft.com/office/powerpoint/2010/main" val="411774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cxnSp>
        <p:nvCxnSpPr>
          <p:cNvPr id="516" name="Google Shape;516;p25"/>
          <p:cNvCxnSpPr>
            <a:cxnSpLocks/>
            <a:stCxn id="517" idx="6"/>
            <a:endCxn id="518" idx="2"/>
          </p:cNvCxnSpPr>
          <p:nvPr/>
        </p:nvCxnSpPr>
        <p:spPr>
          <a:xfrm flipV="1">
            <a:off x="3586221" y="1236091"/>
            <a:ext cx="756887" cy="468422"/>
          </a:xfrm>
          <a:prstGeom prst="straightConnector1">
            <a:avLst/>
          </a:prstGeom>
          <a:noFill/>
          <a:ln w="9525" cap="flat" cmpd="sng">
            <a:solidFill>
              <a:srgbClr val="595959"/>
            </a:solidFill>
            <a:prstDash val="solid"/>
            <a:round/>
            <a:headEnd type="none" w="med" len="med"/>
            <a:tailEnd type="triangle" w="med" len="med"/>
          </a:ln>
        </p:spPr>
      </p:cxnSp>
      <p:sp>
        <p:nvSpPr>
          <p:cNvPr id="517" name="Google Shape;517;p25"/>
          <p:cNvSpPr/>
          <p:nvPr/>
        </p:nvSpPr>
        <p:spPr>
          <a:xfrm>
            <a:off x="2993121" y="13986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86934" y="217287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3121" y="2947108"/>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36921" y="3279195"/>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3" name="Google Shape;513;p25"/>
          <p:cNvSpPr/>
          <p:nvPr/>
        </p:nvSpPr>
        <p:spPr>
          <a:xfrm>
            <a:off x="5680521" y="139866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0509" y="217296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74334" y="2955645"/>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59" name="Google Shape;559;p25"/>
          <p:cNvCxnSpPr>
            <a:stCxn id="517" idx="6"/>
            <a:endCxn id="522" idx="2"/>
          </p:cNvCxnSpPr>
          <p:nvPr/>
        </p:nvCxnSpPr>
        <p:spPr>
          <a:xfrm>
            <a:off x="3586221" y="1704513"/>
            <a:ext cx="756887" cy="3429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86221" y="1704513"/>
            <a:ext cx="756887" cy="1107098"/>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86221" y="1704513"/>
            <a:ext cx="750700" cy="1880532"/>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flipV="1">
            <a:off x="3580034" y="1236091"/>
            <a:ext cx="763074" cy="1242632"/>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flipV="1">
            <a:off x="3580034" y="2047413"/>
            <a:ext cx="763074" cy="43131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0034" y="2478723"/>
            <a:ext cx="763074" cy="332888"/>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0034" y="2478723"/>
            <a:ext cx="756887" cy="1106322"/>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flipV="1">
            <a:off x="3586221" y="1236091"/>
            <a:ext cx="756887" cy="2016867"/>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flipV="1">
            <a:off x="3586221" y="2047413"/>
            <a:ext cx="756887" cy="1205545"/>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flipV="1">
            <a:off x="3586221" y="2811611"/>
            <a:ext cx="756887" cy="441347"/>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86221" y="3252958"/>
            <a:ext cx="750700" cy="332087"/>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a:cxnSpLocks/>
            <a:stCxn id="518" idx="6"/>
            <a:endCxn id="513" idx="2"/>
          </p:cNvCxnSpPr>
          <p:nvPr/>
        </p:nvCxnSpPr>
        <p:spPr>
          <a:xfrm>
            <a:off x="4936208" y="1236091"/>
            <a:ext cx="744313" cy="468422"/>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a:cxnSpLocks/>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a:cxnSpLocks/>
            <a:stCxn id="518" idx="6"/>
            <a:endCxn id="511" idx="2"/>
          </p:cNvCxnSpPr>
          <p:nvPr/>
        </p:nvCxnSpPr>
        <p:spPr>
          <a:xfrm>
            <a:off x="4936208" y="1236091"/>
            <a:ext cx="738126" cy="2025404"/>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a:cxnSpLocks/>
            <a:stCxn id="522" idx="6"/>
            <a:endCxn id="513" idx="2"/>
          </p:cNvCxnSpPr>
          <p:nvPr/>
        </p:nvCxnSpPr>
        <p:spPr>
          <a:xfrm flipV="1">
            <a:off x="4936208" y="1704513"/>
            <a:ext cx="744313" cy="34290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a:cxnSpLocks/>
            <a:stCxn id="522" idx="6"/>
          </p:cNvCxnSpPr>
          <p:nvPr/>
        </p:nvCxnSpPr>
        <p:spPr>
          <a:xfrm>
            <a:off x="4936208" y="2047413"/>
            <a:ext cx="750500" cy="7464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a:cxnSpLocks/>
            <a:stCxn id="522" idx="6"/>
            <a:endCxn id="511" idx="2"/>
          </p:cNvCxnSpPr>
          <p:nvPr/>
        </p:nvCxnSpPr>
        <p:spPr>
          <a:xfrm>
            <a:off x="4936208" y="2047413"/>
            <a:ext cx="738126" cy="1214082"/>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a:cxnSpLocks/>
            <a:stCxn id="523" idx="6"/>
            <a:endCxn id="513" idx="2"/>
          </p:cNvCxnSpPr>
          <p:nvPr/>
        </p:nvCxnSpPr>
        <p:spPr>
          <a:xfrm flipV="1">
            <a:off x="4936208" y="1704513"/>
            <a:ext cx="744313" cy="1107098"/>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a:cxnSpLocks/>
            <a:stCxn id="523" idx="6"/>
          </p:cNvCxnSpPr>
          <p:nvPr/>
        </p:nvCxnSpPr>
        <p:spPr>
          <a:xfrm flipV="1">
            <a:off x="4936208" y="2793837"/>
            <a:ext cx="750500" cy="17774"/>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a:cxnSpLocks/>
            <a:stCxn id="523" idx="6"/>
            <a:endCxn id="511" idx="2"/>
          </p:cNvCxnSpPr>
          <p:nvPr/>
        </p:nvCxnSpPr>
        <p:spPr>
          <a:xfrm>
            <a:off x="4936208" y="2811611"/>
            <a:ext cx="738126" cy="449884"/>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a:cxnSpLocks/>
            <a:stCxn id="524" idx="6"/>
            <a:endCxn id="513" idx="2"/>
          </p:cNvCxnSpPr>
          <p:nvPr/>
        </p:nvCxnSpPr>
        <p:spPr>
          <a:xfrm flipV="1">
            <a:off x="4930021" y="1704513"/>
            <a:ext cx="750500" cy="1880532"/>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a:cxnSpLocks/>
            <a:stCxn id="524" idx="6"/>
          </p:cNvCxnSpPr>
          <p:nvPr/>
        </p:nvCxnSpPr>
        <p:spPr>
          <a:xfrm flipV="1">
            <a:off x="4930021" y="2793985"/>
            <a:ext cx="756687" cy="79106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a:cxnSpLocks/>
            <a:stCxn id="524" idx="6"/>
            <a:endCxn id="511" idx="2"/>
          </p:cNvCxnSpPr>
          <p:nvPr/>
        </p:nvCxnSpPr>
        <p:spPr>
          <a:xfrm flipV="1">
            <a:off x="4930021" y="3261495"/>
            <a:ext cx="744313" cy="323550"/>
          </a:xfrm>
          <a:prstGeom prst="straightConnector1">
            <a:avLst/>
          </a:prstGeom>
          <a:noFill/>
          <a:ln w="9525" cap="flat" cmpd="sng">
            <a:solidFill>
              <a:srgbClr val="595959"/>
            </a:solidFill>
            <a:prstDash val="solid"/>
            <a:round/>
            <a:headEnd type="none" w="med" len="med"/>
            <a:tailEnd type="triangle" w="med" len="med"/>
          </a:ln>
        </p:spPr>
      </p:cxnSp>
    </p:spTree>
    <p:extLst>
      <p:ext uri="{BB962C8B-B14F-4D97-AF65-F5344CB8AC3E}">
        <p14:creationId xmlns:p14="http://schemas.microsoft.com/office/powerpoint/2010/main" val="3552008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19" name="Google Shape;519;p25"/>
          <p:cNvSpPr/>
          <p:nvPr/>
        </p:nvSpPr>
        <p:spPr>
          <a:xfrm>
            <a:off x="2986934" y="217287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3121" y="2947108"/>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36921" y="3279195"/>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0509" y="217296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74334" y="2955645"/>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63" name="Google Shape;563;p25"/>
          <p:cNvCxnSpPr>
            <a:stCxn id="519" idx="6"/>
            <a:endCxn id="522" idx="2"/>
          </p:cNvCxnSpPr>
          <p:nvPr/>
        </p:nvCxnSpPr>
        <p:spPr>
          <a:xfrm flipV="1">
            <a:off x="3580034" y="2047413"/>
            <a:ext cx="763074" cy="43131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0034" y="2478723"/>
            <a:ext cx="763074" cy="332888"/>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0034" y="2478723"/>
            <a:ext cx="756887" cy="1106322"/>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flipV="1">
            <a:off x="3586221" y="2047413"/>
            <a:ext cx="756887" cy="1205545"/>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flipV="1">
            <a:off x="3586221" y="2811611"/>
            <a:ext cx="756887" cy="441347"/>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86221" y="3252958"/>
            <a:ext cx="750700" cy="332087"/>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a:cxnSpLocks/>
            <a:stCxn id="522" idx="6"/>
            <a:endCxn id="525" idx="2"/>
          </p:cNvCxnSpPr>
          <p:nvPr/>
        </p:nvCxnSpPr>
        <p:spPr>
          <a:xfrm>
            <a:off x="4936208" y="2047413"/>
            <a:ext cx="744301" cy="431398"/>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a:cxnSpLocks/>
            <a:stCxn id="522" idx="6"/>
            <a:endCxn id="511" idx="2"/>
          </p:cNvCxnSpPr>
          <p:nvPr/>
        </p:nvCxnSpPr>
        <p:spPr>
          <a:xfrm>
            <a:off x="4936208" y="2047413"/>
            <a:ext cx="738126" cy="1214082"/>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a:cxnSpLocks/>
            <a:stCxn id="523" idx="6"/>
            <a:endCxn id="525" idx="2"/>
          </p:cNvCxnSpPr>
          <p:nvPr/>
        </p:nvCxnSpPr>
        <p:spPr>
          <a:xfrm flipV="1">
            <a:off x="4936208" y="2478811"/>
            <a:ext cx="744301" cy="3328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a:cxnSpLocks/>
            <a:stCxn id="523" idx="6"/>
            <a:endCxn id="511" idx="2"/>
          </p:cNvCxnSpPr>
          <p:nvPr/>
        </p:nvCxnSpPr>
        <p:spPr>
          <a:xfrm>
            <a:off x="4936208" y="2811611"/>
            <a:ext cx="738126" cy="449884"/>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a:cxnSpLocks/>
            <a:stCxn id="524" idx="6"/>
            <a:endCxn id="525" idx="2"/>
          </p:cNvCxnSpPr>
          <p:nvPr/>
        </p:nvCxnSpPr>
        <p:spPr>
          <a:xfrm flipV="1">
            <a:off x="4930021" y="2478811"/>
            <a:ext cx="750488" cy="1106234"/>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a:cxnSpLocks/>
            <a:stCxn id="524" idx="6"/>
            <a:endCxn id="511" idx="2"/>
          </p:cNvCxnSpPr>
          <p:nvPr/>
        </p:nvCxnSpPr>
        <p:spPr>
          <a:xfrm flipV="1">
            <a:off x="4930021" y="3261495"/>
            <a:ext cx="744313" cy="323550"/>
          </a:xfrm>
          <a:prstGeom prst="straightConnector1">
            <a:avLst/>
          </a:prstGeom>
          <a:noFill/>
          <a:ln w="9525" cap="flat" cmpd="sng">
            <a:solidFill>
              <a:srgbClr val="595959"/>
            </a:solidFill>
            <a:prstDash val="solid"/>
            <a:round/>
            <a:headEnd type="none" w="med" len="med"/>
            <a:tailEnd type="triangle" w="med" len="med"/>
          </a:ln>
        </p:spPr>
      </p:cxnSp>
    </p:spTree>
    <p:extLst>
      <p:ext uri="{BB962C8B-B14F-4D97-AF65-F5344CB8AC3E}">
        <p14:creationId xmlns:p14="http://schemas.microsoft.com/office/powerpoint/2010/main" val="3261223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23" name="Google Shape;519;p25">
            <a:extLst>
              <a:ext uri="{FF2B5EF4-FFF2-40B4-BE49-F238E27FC236}">
                <a16:creationId xmlns:a16="http://schemas.microsoft.com/office/drawing/2014/main" id="{942A84AF-5365-4C4B-8829-1235F507901C}"/>
              </a:ext>
            </a:extLst>
          </p:cNvPr>
          <p:cNvSpPr/>
          <p:nvPr/>
        </p:nvSpPr>
        <p:spPr>
          <a:xfrm>
            <a:off x="2837407" y="1839519"/>
            <a:ext cx="593100" cy="611700"/>
          </a:xfrm>
          <a:prstGeom prst="ellipse">
            <a:avLst/>
          </a:prstGeom>
          <a:solidFill>
            <a:srgbClr val="0070C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24" name="Google Shape;520;p25">
            <a:extLst>
              <a:ext uri="{FF2B5EF4-FFF2-40B4-BE49-F238E27FC236}">
                <a16:creationId xmlns:a16="http://schemas.microsoft.com/office/drawing/2014/main" id="{ACD0FA18-C7EB-4C4F-9C53-79D932084C74}"/>
              </a:ext>
            </a:extLst>
          </p:cNvPr>
          <p:cNvSpPr/>
          <p:nvPr/>
        </p:nvSpPr>
        <p:spPr>
          <a:xfrm>
            <a:off x="2843594" y="2613754"/>
            <a:ext cx="593100" cy="611700"/>
          </a:xfrm>
          <a:prstGeom prst="ellipse">
            <a:avLst/>
          </a:prstGeom>
          <a:solidFill>
            <a:srgbClr val="0070C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25" name="Google Shape;522;p25">
            <a:extLst>
              <a:ext uri="{FF2B5EF4-FFF2-40B4-BE49-F238E27FC236}">
                <a16:creationId xmlns:a16="http://schemas.microsoft.com/office/drawing/2014/main" id="{C7209D5E-D400-48BC-818B-4221C43EDEC5}"/>
              </a:ext>
            </a:extLst>
          </p:cNvPr>
          <p:cNvSpPr/>
          <p:nvPr/>
        </p:nvSpPr>
        <p:spPr>
          <a:xfrm>
            <a:off x="4193581" y="1408209"/>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26" name="Google Shape;523;p25">
            <a:extLst>
              <a:ext uri="{FF2B5EF4-FFF2-40B4-BE49-F238E27FC236}">
                <a16:creationId xmlns:a16="http://schemas.microsoft.com/office/drawing/2014/main" id="{8CCF30DB-0A80-4698-A6D1-F88850F714D0}"/>
              </a:ext>
            </a:extLst>
          </p:cNvPr>
          <p:cNvSpPr/>
          <p:nvPr/>
        </p:nvSpPr>
        <p:spPr>
          <a:xfrm>
            <a:off x="4187394" y="2176725"/>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27" name="Google Shape;524;p25">
            <a:extLst>
              <a:ext uri="{FF2B5EF4-FFF2-40B4-BE49-F238E27FC236}">
                <a16:creationId xmlns:a16="http://schemas.microsoft.com/office/drawing/2014/main" id="{9FF6E496-AE1E-41E2-AC67-AA3C3CF4F913}"/>
              </a:ext>
            </a:extLst>
          </p:cNvPr>
          <p:cNvSpPr/>
          <p:nvPr/>
        </p:nvSpPr>
        <p:spPr>
          <a:xfrm>
            <a:off x="4187394" y="2945841"/>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28" name="Google Shape;525;p25">
            <a:extLst>
              <a:ext uri="{FF2B5EF4-FFF2-40B4-BE49-F238E27FC236}">
                <a16:creationId xmlns:a16="http://schemas.microsoft.com/office/drawing/2014/main" id="{B1823A23-D5BB-440D-A31F-AF7121FE6115}"/>
              </a:ext>
            </a:extLst>
          </p:cNvPr>
          <p:cNvSpPr/>
          <p:nvPr/>
        </p:nvSpPr>
        <p:spPr>
          <a:xfrm>
            <a:off x="5530982" y="1839607"/>
            <a:ext cx="593100" cy="611700"/>
          </a:xfrm>
          <a:prstGeom prst="ellipse">
            <a:avLst/>
          </a:prstGeom>
          <a:solidFill>
            <a:srgbClr val="7030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30" name="Google Shape;563;p25">
            <a:extLst>
              <a:ext uri="{FF2B5EF4-FFF2-40B4-BE49-F238E27FC236}">
                <a16:creationId xmlns:a16="http://schemas.microsoft.com/office/drawing/2014/main" id="{6E81E9E5-972D-4A64-88B4-160088D0409E}"/>
              </a:ext>
            </a:extLst>
          </p:cNvPr>
          <p:cNvCxnSpPr>
            <a:stCxn id="23" idx="6"/>
            <a:endCxn id="25" idx="2"/>
          </p:cNvCxnSpPr>
          <p:nvPr/>
        </p:nvCxnSpPr>
        <p:spPr>
          <a:xfrm flipV="1">
            <a:off x="3430507" y="1714059"/>
            <a:ext cx="763074" cy="431310"/>
          </a:xfrm>
          <a:prstGeom prst="straightConnector1">
            <a:avLst/>
          </a:prstGeom>
          <a:noFill/>
          <a:ln w="9525" cap="flat" cmpd="sng">
            <a:solidFill>
              <a:srgbClr val="595959"/>
            </a:solidFill>
            <a:prstDash val="solid"/>
            <a:round/>
            <a:headEnd type="none" w="med" len="med"/>
            <a:tailEnd type="triangle" w="med" len="med"/>
          </a:ln>
        </p:spPr>
      </p:cxnSp>
      <p:cxnSp>
        <p:nvCxnSpPr>
          <p:cNvPr id="31" name="Google Shape;564;p25">
            <a:extLst>
              <a:ext uri="{FF2B5EF4-FFF2-40B4-BE49-F238E27FC236}">
                <a16:creationId xmlns:a16="http://schemas.microsoft.com/office/drawing/2014/main" id="{F79D2481-B1D7-4046-8AE3-547C9073DE74}"/>
              </a:ext>
            </a:extLst>
          </p:cNvPr>
          <p:cNvCxnSpPr>
            <a:stCxn id="23" idx="6"/>
            <a:endCxn id="26" idx="2"/>
          </p:cNvCxnSpPr>
          <p:nvPr/>
        </p:nvCxnSpPr>
        <p:spPr>
          <a:xfrm>
            <a:off x="3430507" y="2145369"/>
            <a:ext cx="756887" cy="337206"/>
          </a:xfrm>
          <a:prstGeom prst="straightConnector1">
            <a:avLst/>
          </a:prstGeom>
          <a:noFill/>
          <a:ln w="9525" cap="flat" cmpd="sng">
            <a:solidFill>
              <a:srgbClr val="595959"/>
            </a:solidFill>
            <a:prstDash val="solid"/>
            <a:round/>
            <a:headEnd type="none" w="med" len="med"/>
            <a:tailEnd type="triangle" w="med" len="med"/>
          </a:ln>
        </p:spPr>
      </p:cxnSp>
      <p:cxnSp>
        <p:nvCxnSpPr>
          <p:cNvPr id="32" name="Google Shape;565;p25">
            <a:extLst>
              <a:ext uri="{FF2B5EF4-FFF2-40B4-BE49-F238E27FC236}">
                <a16:creationId xmlns:a16="http://schemas.microsoft.com/office/drawing/2014/main" id="{B0478767-7524-4BE5-ABB4-59BEE60A73B0}"/>
              </a:ext>
            </a:extLst>
          </p:cNvPr>
          <p:cNvCxnSpPr>
            <a:stCxn id="23" idx="6"/>
            <a:endCxn id="27" idx="2"/>
          </p:cNvCxnSpPr>
          <p:nvPr/>
        </p:nvCxnSpPr>
        <p:spPr>
          <a:xfrm>
            <a:off x="3430507" y="2145369"/>
            <a:ext cx="756887" cy="1106322"/>
          </a:xfrm>
          <a:prstGeom prst="straightConnector1">
            <a:avLst/>
          </a:prstGeom>
          <a:noFill/>
          <a:ln w="9525" cap="flat" cmpd="sng">
            <a:solidFill>
              <a:srgbClr val="595959"/>
            </a:solidFill>
            <a:prstDash val="solid"/>
            <a:round/>
            <a:headEnd type="none" w="med" len="med"/>
            <a:tailEnd type="triangle" w="med" len="med"/>
          </a:ln>
        </p:spPr>
      </p:cxnSp>
      <p:cxnSp>
        <p:nvCxnSpPr>
          <p:cNvPr id="33" name="Google Shape;567;p25">
            <a:extLst>
              <a:ext uri="{FF2B5EF4-FFF2-40B4-BE49-F238E27FC236}">
                <a16:creationId xmlns:a16="http://schemas.microsoft.com/office/drawing/2014/main" id="{9BBD98ED-67FE-4124-9387-014D52DC3913}"/>
              </a:ext>
            </a:extLst>
          </p:cNvPr>
          <p:cNvCxnSpPr>
            <a:stCxn id="24" idx="6"/>
            <a:endCxn id="25" idx="2"/>
          </p:cNvCxnSpPr>
          <p:nvPr/>
        </p:nvCxnSpPr>
        <p:spPr>
          <a:xfrm flipV="1">
            <a:off x="3436694" y="1714059"/>
            <a:ext cx="756887" cy="1205545"/>
          </a:xfrm>
          <a:prstGeom prst="straightConnector1">
            <a:avLst/>
          </a:prstGeom>
          <a:noFill/>
          <a:ln w="9525" cap="flat" cmpd="sng">
            <a:solidFill>
              <a:srgbClr val="595959"/>
            </a:solidFill>
            <a:prstDash val="solid"/>
            <a:round/>
            <a:headEnd type="none" w="med" len="med"/>
            <a:tailEnd type="triangle" w="med" len="med"/>
          </a:ln>
        </p:spPr>
      </p:cxnSp>
      <p:cxnSp>
        <p:nvCxnSpPr>
          <p:cNvPr id="34" name="Google Shape;568;p25">
            <a:extLst>
              <a:ext uri="{FF2B5EF4-FFF2-40B4-BE49-F238E27FC236}">
                <a16:creationId xmlns:a16="http://schemas.microsoft.com/office/drawing/2014/main" id="{72EB66E8-0EBA-484E-B527-28530E55464B}"/>
              </a:ext>
            </a:extLst>
          </p:cNvPr>
          <p:cNvCxnSpPr>
            <a:stCxn id="24" idx="6"/>
            <a:endCxn id="26" idx="2"/>
          </p:cNvCxnSpPr>
          <p:nvPr/>
        </p:nvCxnSpPr>
        <p:spPr>
          <a:xfrm flipV="1">
            <a:off x="3436694" y="2482575"/>
            <a:ext cx="750700" cy="437029"/>
          </a:xfrm>
          <a:prstGeom prst="straightConnector1">
            <a:avLst/>
          </a:prstGeom>
          <a:noFill/>
          <a:ln w="9525" cap="flat" cmpd="sng">
            <a:solidFill>
              <a:srgbClr val="595959"/>
            </a:solidFill>
            <a:prstDash val="solid"/>
            <a:round/>
            <a:headEnd type="none" w="med" len="med"/>
            <a:tailEnd type="triangle" w="med" len="med"/>
          </a:ln>
        </p:spPr>
      </p:cxnSp>
      <p:cxnSp>
        <p:nvCxnSpPr>
          <p:cNvPr id="35" name="Google Shape;569;p25">
            <a:extLst>
              <a:ext uri="{FF2B5EF4-FFF2-40B4-BE49-F238E27FC236}">
                <a16:creationId xmlns:a16="http://schemas.microsoft.com/office/drawing/2014/main" id="{DADF17E0-3860-4D9C-A75F-628374DF722B}"/>
              </a:ext>
            </a:extLst>
          </p:cNvPr>
          <p:cNvCxnSpPr>
            <a:stCxn id="24" idx="6"/>
            <a:endCxn id="27" idx="2"/>
          </p:cNvCxnSpPr>
          <p:nvPr/>
        </p:nvCxnSpPr>
        <p:spPr>
          <a:xfrm>
            <a:off x="3436694" y="2919604"/>
            <a:ext cx="750700" cy="332087"/>
          </a:xfrm>
          <a:prstGeom prst="straightConnector1">
            <a:avLst/>
          </a:prstGeom>
          <a:noFill/>
          <a:ln w="9525" cap="flat" cmpd="sng">
            <a:solidFill>
              <a:srgbClr val="595959"/>
            </a:solidFill>
            <a:prstDash val="solid"/>
            <a:round/>
            <a:headEnd type="none" w="med" len="med"/>
            <a:tailEnd type="triangle" w="med" len="med"/>
          </a:ln>
        </p:spPr>
      </p:cxnSp>
      <p:cxnSp>
        <p:nvCxnSpPr>
          <p:cNvPr id="36" name="Google Shape;580;p25">
            <a:extLst>
              <a:ext uri="{FF2B5EF4-FFF2-40B4-BE49-F238E27FC236}">
                <a16:creationId xmlns:a16="http://schemas.microsoft.com/office/drawing/2014/main" id="{6A79C793-EE9A-4E3C-9FAC-CD5F3BB3B432}"/>
              </a:ext>
            </a:extLst>
          </p:cNvPr>
          <p:cNvCxnSpPr>
            <a:cxnSpLocks/>
            <a:stCxn id="25" idx="6"/>
            <a:endCxn id="28" idx="2"/>
          </p:cNvCxnSpPr>
          <p:nvPr/>
        </p:nvCxnSpPr>
        <p:spPr>
          <a:xfrm>
            <a:off x="4786681" y="1714059"/>
            <a:ext cx="744301" cy="431398"/>
          </a:xfrm>
          <a:prstGeom prst="straightConnector1">
            <a:avLst/>
          </a:prstGeom>
          <a:noFill/>
          <a:ln w="9525" cap="flat" cmpd="sng">
            <a:solidFill>
              <a:srgbClr val="595959"/>
            </a:solidFill>
            <a:prstDash val="solid"/>
            <a:round/>
            <a:headEnd type="none" w="med" len="med"/>
            <a:tailEnd type="triangle" w="med" len="med"/>
          </a:ln>
        </p:spPr>
      </p:cxnSp>
      <p:cxnSp>
        <p:nvCxnSpPr>
          <p:cNvPr id="38" name="Google Shape;584;p25">
            <a:extLst>
              <a:ext uri="{FF2B5EF4-FFF2-40B4-BE49-F238E27FC236}">
                <a16:creationId xmlns:a16="http://schemas.microsoft.com/office/drawing/2014/main" id="{58428D96-95AC-497A-BF4D-41B2A75517E6}"/>
              </a:ext>
            </a:extLst>
          </p:cNvPr>
          <p:cNvCxnSpPr>
            <a:cxnSpLocks/>
            <a:stCxn id="26" idx="6"/>
            <a:endCxn id="28" idx="2"/>
          </p:cNvCxnSpPr>
          <p:nvPr/>
        </p:nvCxnSpPr>
        <p:spPr>
          <a:xfrm flipV="1">
            <a:off x="4780494" y="2145457"/>
            <a:ext cx="750488" cy="337118"/>
          </a:xfrm>
          <a:prstGeom prst="straightConnector1">
            <a:avLst/>
          </a:prstGeom>
          <a:noFill/>
          <a:ln w="9525" cap="flat" cmpd="sng">
            <a:solidFill>
              <a:srgbClr val="595959"/>
            </a:solidFill>
            <a:prstDash val="solid"/>
            <a:round/>
            <a:headEnd type="none" w="med" len="med"/>
            <a:tailEnd type="triangle" w="med" len="med"/>
          </a:ln>
        </p:spPr>
      </p:cxnSp>
      <p:cxnSp>
        <p:nvCxnSpPr>
          <p:cNvPr id="40" name="Google Shape;588;p25">
            <a:extLst>
              <a:ext uri="{FF2B5EF4-FFF2-40B4-BE49-F238E27FC236}">
                <a16:creationId xmlns:a16="http://schemas.microsoft.com/office/drawing/2014/main" id="{AFFBEDD3-FBC2-4B8A-9339-6E76079D7412}"/>
              </a:ext>
            </a:extLst>
          </p:cNvPr>
          <p:cNvCxnSpPr>
            <a:cxnSpLocks/>
            <a:stCxn id="27" idx="6"/>
            <a:endCxn id="28" idx="2"/>
          </p:cNvCxnSpPr>
          <p:nvPr/>
        </p:nvCxnSpPr>
        <p:spPr>
          <a:xfrm flipV="1">
            <a:off x="4780494" y="2145457"/>
            <a:ext cx="750488" cy="1106234"/>
          </a:xfrm>
          <a:prstGeom prst="straightConnector1">
            <a:avLst/>
          </a:prstGeom>
          <a:noFill/>
          <a:ln w="9525" cap="flat" cmpd="sng">
            <a:solidFill>
              <a:srgbClr val="595959"/>
            </a:solidFill>
            <a:prstDash val="solid"/>
            <a:round/>
            <a:headEnd type="none" w="med" len="med"/>
            <a:tailEnd type="triangle" w="med" len="med"/>
          </a:ln>
        </p:spPr>
      </p:cxnSp>
      <p:sp>
        <p:nvSpPr>
          <p:cNvPr id="42" name="Google Shape;519;p25">
            <a:extLst>
              <a:ext uri="{FF2B5EF4-FFF2-40B4-BE49-F238E27FC236}">
                <a16:creationId xmlns:a16="http://schemas.microsoft.com/office/drawing/2014/main" id="{79BFE779-A1ED-4A74-8FFF-EE648BCD8FAB}"/>
              </a:ext>
            </a:extLst>
          </p:cNvPr>
          <p:cNvSpPr/>
          <p:nvPr/>
        </p:nvSpPr>
        <p:spPr>
          <a:xfrm>
            <a:off x="2837407" y="1061375"/>
            <a:ext cx="593100" cy="611700"/>
          </a:xfrm>
          <a:prstGeom prst="ellipse">
            <a:avLst/>
          </a:prstGeom>
          <a:solidFill>
            <a:srgbClr val="0070C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43" name="Google Shape;522;p25">
            <a:extLst>
              <a:ext uri="{FF2B5EF4-FFF2-40B4-BE49-F238E27FC236}">
                <a16:creationId xmlns:a16="http://schemas.microsoft.com/office/drawing/2014/main" id="{05DBF09A-58E9-4522-93F9-1D5BABFF85C1}"/>
              </a:ext>
            </a:extLst>
          </p:cNvPr>
          <p:cNvSpPr/>
          <p:nvPr/>
        </p:nvSpPr>
        <p:spPr>
          <a:xfrm>
            <a:off x="4187394" y="659257"/>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0" name="Google Shape;563;p25">
            <a:extLst>
              <a:ext uri="{FF2B5EF4-FFF2-40B4-BE49-F238E27FC236}">
                <a16:creationId xmlns:a16="http://schemas.microsoft.com/office/drawing/2014/main" id="{625D433C-A8C7-4842-B072-6BB0B290D8A6}"/>
              </a:ext>
            </a:extLst>
          </p:cNvPr>
          <p:cNvCxnSpPr>
            <a:cxnSpLocks/>
            <a:stCxn id="24" idx="6"/>
            <a:endCxn id="43" idx="2"/>
          </p:cNvCxnSpPr>
          <p:nvPr/>
        </p:nvCxnSpPr>
        <p:spPr>
          <a:xfrm flipV="1">
            <a:off x="3436694" y="965107"/>
            <a:ext cx="750700" cy="1954497"/>
          </a:xfrm>
          <a:prstGeom prst="straightConnector1">
            <a:avLst/>
          </a:prstGeom>
          <a:noFill/>
          <a:ln w="9525" cap="flat" cmpd="sng">
            <a:solidFill>
              <a:srgbClr val="595959"/>
            </a:solidFill>
            <a:prstDash val="solid"/>
            <a:round/>
            <a:headEnd type="none" w="med" len="med"/>
            <a:tailEnd type="triangle" w="med" len="med"/>
          </a:ln>
        </p:spPr>
      </p:cxnSp>
      <p:cxnSp>
        <p:nvCxnSpPr>
          <p:cNvPr id="51" name="Google Shape;563;p25">
            <a:extLst>
              <a:ext uri="{FF2B5EF4-FFF2-40B4-BE49-F238E27FC236}">
                <a16:creationId xmlns:a16="http://schemas.microsoft.com/office/drawing/2014/main" id="{309A5643-F6F9-44BD-B0E6-71E60551FF7B}"/>
              </a:ext>
            </a:extLst>
          </p:cNvPr>
          <p:cNvCxnSpPr>
            <a:cxnSpLocks/>
            <a:stCxn id="23" idx="6"/>
            <a:endCxn id="43" idx="2"/>
          </p:cNvCxnSpPr>
          <p:nvPr/>
        </p:nvCxnSpPr>
        <p:spPr>
          <a:xfrm flipV="1">
            <a:off x="3430507" y="965107"/>
            <a:ext cx="756887" cy="1180262"/>
          </a:xfrm>
          <a:prstGeom prst="straightConnector1">
            <a:avLst/>
          </a:prstGeom>
          <a:noFill/>
          <a:ln w="9525" cap="flat" cmpd="sng">
            <a:solidFill>
              <a:srgbClr val="595959"/>
            </a:solidFill>
            <a:prstDash val="solid"/>
            <a:round/>
            <a:headEnd type="none" w="med" len="med"/>
            <a:tailEnd type="triangle" w="med" len="med"/>
          </a:ln>
        </p:spPr>
      </p:cxnSp>
      <p:cxnSp>
        <p:nvCxnSpPr>
          <p:cNvPr id="56" name="Google Shape;563;p25">
            <a:extLst>
              <a:ext uri="{FF2B5EF4-FFF2-40B4-BE49-F238E27FC236}">
                <a16:creationId xmlns:a16="http://schemas.microsoft.com/office/drawing/2014/main" id="{63C056D7-6CD7-45CE-AA57-B07A521553F3}"/>
              </a:ext>
            </a:extLst>
          </p:cNvPr>
          <p:cNvCxnSpPr>
            <a:cxnSpLocks/>
            <a:stCxn id="42" idx="6"/>
            <a:endCxn id="25" idx="2"/>
          </p:cNvCxnSpPr>
          <p:nvPr/>
        </p:nvCxnSpPr>
        <p:spPr>
          <a:xfrm>
            <a:off x="3430507" y="1367225"/>
            <a:ext cx="763074" cy="346834"/>
          </a:xfrm>
          <a:prstGeom prst="straightConnector1">
            <a:avLst/>
          </a:prstGeom>
          <a:noFill/>
          <a:ln w="9525" cap="flat" cmpd="sng">
            <a:solidFill>
              <a:srgbClr val="595959"/>
            </a:solidFill>
            <a:prstDash val="solid"/>
            <a:round/>
            <a:headEnd type="none" w="med" len="med"/>
            <a:tailEnd type="triangle" w="med" len="med"/>
          </a:ln>
        </p:spPr>
      </p:cxnSp>
      <p:cxnSp>
        <p:nvCxnSpPr>
          <p:cNvPr id="57" name="Google Shape;563;p25">
            <a:extLst>
              <a:ext uri="{FF2B5EF4-FFF2-40B4-BE49-F238E27FC236}">
                <a16:creationId xmlns:a16="http://schemas.microsoft.com/office/drawing/2014/main" id="{1FCDE0AC-D83F-4164-A97C-2FA9B34048DC}"/>
              </a:ext>
            </a:extLst>
          </p:cNvPr>
          <p:cNvCxnSpPr>
            <a:cxnSpLocks/>
            <a:stCxn id="42" idx="6"/>
            <a:endCxn id="26" idx="2"/>
          </p:cNvCxnSpPr>
          <p:nvPr/>
        </p:nvCxnSpPr>
        <p:spPr>
          <a:xfrm>
            <a:off x="3430507" y="1367225"/>
            <a:ext cx="756887" cy="1115350"/>
          </a:xfrm>
          <a:prstGeom prst="straightConnector1">
            <a:avLst/>
          </a:prstGeom>
          <a:noFill/>
          <a:ln w="9525" cap="flat" cmpd="sng">
            <a:solidFill>
              <a:srgbClr val="595959"/>
            </a:solidFill>
            <a:prstDash val="solid"/>
            <a:round/>
            <a:headEnd type="none" w="med" len="med"/>
            <a:tailEnd type="triangle" w="med" len="med"/>
          </a:ln>
        </p:spPr>
      </p:cxnSp>
      <p:cxnSp>
        <p:nvCxnSpPr>
          <p:cNvPr id="58" name="Google Shape;563;p25">
            <a:extLst>
              <a:ext uri="{FF2B5EF4-FFF2-40B4-BE49-F238E27FC236}">
                <a16:creationId xmlns:a16="http://schemas.microsoft.com/office/drawing/2014/main" id="{1D41BDEC-5309-4FB9-BFE9-0402152DD560}"/>
              </a:ext>
            </a:extLst>
          </p:cNvPr>
          <p:cNvCxnSpPr>
            <a:cxnSpLocks/>
            <a:stCxn id="42" idx="6"/>
            <a:endCxn id="27" idx="2"/>
          </p:cNvCxnSpPr>
          <p:nvPr/>
        </p:nvCxnSpPr>
        <p:spPr>
          <a:xfrm>
            <a:off x="3430507" y="1367225"/>
            <a:ext cx="756887" cy="1884466"/>
          </a:xfrm>
          <a:prstGeom prst="straightConnector1">
            <a:avLst/>
          </a:prstGeom>
          <a:noFill/>
          <a:ln w="9525" cap="flat" cmpd="sng">
            <a:solidFill>
              <a:srgbClr val="595959"/>
            </a:solidFill>
            <a:prstDash val="solid"/>
            <a:round/>
            <a:headEnd type="none" w="med" len="med"/>
            <a:tailEnd type="triangle" w="med" len="med"/>
          </a:ln>
        </p:spPr>
      </p:cxnSp>
      <p:cxnSp>
        <p:nvCxnSpPr>
          <p:cNvPr id="59" name="Google Shape;563;p25">
            <a:extLst>
              <a:ext uri="{FF2B5EF4-FFF2-40B4-BE49-F238E27FC236}">
                <a16:creationId xmlns:a16="http://schemas.microsoft.com/office/drawing/2014/main" id="{C6D0D54E-B3F9-4369-8B6A-81007FD8033A}"/>
              </a:ext>
            </a:extLst>
          </p:cNvPr>
          <p:cNvCxnSpPr>
            <a:cxnSpLocks/>
            <a:stCxn id="42" idx="6"/>
            <a:endCxn id="43" idx="2"/>
          </p:cNvCxnSpPr>
          <p:nvPr/>
        </p:nvCxnSpPr>
        <p:spPr>
          <a:xfrm flipV="1">
            <a:off x="3430507" y="965107"/>
            <a:ext cx="756887" cy="402118"/>
          </a:xfrm>
          <a:prstGeom prst="straightConnector1">
            <a:avLst/>
          </a:prstGeom>
          <a:noFill/>
          <a:ln w="9525" cap="flat" cmpd="sng">
            <a:solidFill>
              <a:srgbClr val="595959"/>
            </a:solidFill>
            <a:prstDash val="solid"/>
            <a:round/>
            <a:headEnd type="none" w="med" len="med"/>
            <a:tailEnd type="triangle" w="med" len="med"/>
          </a:ln>
        </p:spPr>
      </p:cxnSp>
      <p:cxnSp>
        <p:nvCxnSpPr>
          <p:cNvPr id="83" name="Google Shape;563;p25">
            <a:extLst>
              <a:ext uri="{FF2B5EF4-FFF2-40B4-BE49-F238E27FC236}">
                <a16:creationId xmlns:a16="http://schemas.microsoft.com/office/drawing/2014/main" id="{6FE27931-EDFC-48BE-8340-CA0F79CF7CDE}"/>
              </a:ext>
            </a:extLst>
          </p:cNvPr>
          <p:cNvCxnSpPr>
            <a:cxnSpLocks/>
            <a:stCxn id="43" idx="6"/>
            <a:endCxn id="28" idx="2"/>
          </p:cNvCxnSpPr>
          <p:nvPr/>
        </p:nvCxnSpPr>
        <p:spPr>
          <a:xfrm>
            <a:off x="4780494" y="965107"/>
            <a:ext cx="750488" cy="1180350"/>
          </a:xfrm>
          <a:prstGeom prst="straightConnector1">
            <a:avLst/>
          </a:prstGeom>
          <a:noFill/>
          <a:ln w="9525" cap="flat" cmpd="sng">
            <a:solidFill>
              <a:srgbClr val="595959"/>
            </a:solidFill>
            <a:prstDash val="solid"/>
            <a:round/>
            <a:headEnd type="none" w="med" len="med"/>
            <a:tailEnd type="triangle" w="med" len="med"/>
          </a:ln>
        </p:spPr>
      </p:cxnSp>
    </p:spTree>
    <p:extLst>
      <p:ext uri="{BB962C8B-B14F-4D97-AF65-F5344CB8AC3E}">
        <p14:creationId xmlns:p14="http://schemas.microsoft.com/office/powerpoint/2010/main" val="4221547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19" name="Google Shape;519;p25"/>
          <p:cNvSpPr/>
          <p:nvPr/>
        </p:nvSpPr>
        <p:spPr>
          <a:xfrm>
            <a:off x="2986934" y="2172873"/>
            <a:ext cx="593100" cy="611700"/>
          </a:xfrm>
          <a:prstGeom prst="ellipse">
            <a:avLst/>
          </a:prstGeom>
          <a:solidFill>
            <a:srgbClr val="C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3121" y="2947108"/>
            <a:ext cx="593100" cy="611700"/>
          </a:xfrm>
          <a:prstGeom prst="ellipse">
            <a:avLst/>
          </a:prstGeom>
          <a:solidFill>
            <a:schemeClr val="accent4">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2" name="Google Shape;522;p25"/>
          <p:cNvSpPr/>
          <p:nvPr/>
        </p:nvSpPr>
        <p:spPr>
          <a:xfrm>
            <a:off x="4343108" y="1741563"/>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4" name="Google Shape;524;p25"/>
          <p:cNvSpPr/>
          <p:nvPr/>
        </p:nvSpPr>
        <p:spPr>
          <a:xfrm>
            <a:off x="4336921" y="3279195"/>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680509" y="2172961"/>
            <a:ext cx="593100" cy="611700"/>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11" name="Google Shape;511;p25"/>
          <p:cNvSpPr/>
          <p:nvPr/>
        </p:nvSpPr>
        <p:spPr>
          <a:xfrm>
            <a:off x="5674334" y="2955645"/>
            <a:ext cx="593100" cy="611700"/>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63" name="Google Shape;563;p25"/>
          <p:cNvCxnSpPr>
            <a:stCxn id="519" idx="6"/>
            <a:endCxn id="522" idx="2"/>
          </p:cNvCxnSpPr>
          <p:nvPr/>
        </p:nvCxnSpPr>
        <p:spPr>
          <a:xfrm flipV="1">
            <a:off x="3580034" y="2047413"/>
            <a:ext cx="763074" cy="43131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0034" y="2478723"/>
            <a:ext cx="763074" cy="332888"/>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0034" y="2478723"/>
            <a:ext cx="756887" cy="1106322"/>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flipV="1">
            <a:off x="3586221" y="2047413"/>
            <a:ext cx="756887" cy="1205545"/>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flipV="1">
            <a:off x="3586221" y="2811611"/>
            <a:ext cx="756887" cy="441347"/>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86221" y="3252958"/>
            <a:ext cx="750700" cy="332087"/>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a:cxnSpLocks/>
            <a:stCxn id="522" idx="6"/>
            <a:endCxn id="525" idx="2"/>
          </p:cNvCxnSpPr>
          <p:nvPr/>
        </p:nvCxnSpPr>
        <p:spPr>
          <a:xfrm>
            <a:off x="4936208" y="2047413"/>
            <a:ext cx="744301" cy="431398"/>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a:cxnSpLocks/>
            <a:stCxn id="522" idx="6"/>
            <a:endCxn id="511" idx="2"/>
          </p:cNvCxnSpPr>
          <p:nvPr/>
        </p:nvCxnSpPr>
        <p:spPr>
          <a:xfrm>
            <a:off x="4936208" y="2047413"/>
            <a:ext cx="738126" cy="1214082"/>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a:cxnSpLocks/>
            <a:stCxn id="523" idx="6"/>
            <a:endCxn id="525" idx="2"/>
          </p:cNvCxnSpPr>
          <p:nvPr/>
        </p:nvCxnSpPr>
        <p:spPr>
          <a:xfrm flipV="1">
            <a:off x="4936208" y="2478811"/>
            <a:ext cx="744301" cy="3328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a:cxnSpLocks/>
            <a:stCxn id="523" idx="6"/>
            <a:endCxn id="511" idx="2"/>
          </p:cNvCxnSpPr>
          <p:nvPr/>
        </p:nvCxnSpPr>
        <p:spPr>
          <a:xfrm>
            <a:off x="4936208" y="2811611"/>
            <a:ext cx="738126" cy="449884"/>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a:cxnSpLocks/>
            <a:stCxn id="524" idx="6"/>
            <a:endCxn id="525" idx="2"/>
          </p:cNvCxnSpPr>
          <p:nvPr/>
        </p:nvCxnSpPr>
        <p:spPr>
          <a:xfrm flipV="1">
            <a:off x="4930021" y="2478811"/>
            <a:ext cx="750488" cy="1106234"/>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a:cxnSpLocks/>
            <a:stCxn id="524" idx="6"/>
            <a:endCxn id="511" idx="2"/>
          </p:cNvCxnSpPr>
          <p:nvPr/>
        </p:nvCxnSpPr>
        <p:spPr>
          <a:xfrm flipV="1">
            <a:off x="4930021" y="3261495"/>
            <a:ext cx="744313" cy="323550"/>
          </a:xfrm>
          <a:prstGeom prst="straightConnector1">
            <a:avLst/>
          </a:prstGeom>
          <a:noFill/>
          <a:ln w="9525" cap="flat" cmpd="sng">
            <a:solidFill>
              <a:srgbClr val="595959"/>
            </a:solidFill>
            <a:prstDash val="solid"/>
            <a:round/>
            <a:headEnd type="none" w="med" len="med"/>
            <a:tailEnd type="triangle" w="med" len="med"/>
          </a:ln>
        </p:spPr>
      </p:cxnSp>
    </p:spTree>
    <p:extLst>
      <p:ext uri="{BB962C8B-B14F-4D97-AF65-F5344CB8AC3E}">
        <p14:creationId xmlns:p14="http://schemas.microsoft.com/office/powerpoint/2010/main" val="2175115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19" name="Google Shape;519;p25"/>
          <p:cNvSpPr/>
          <p:nvPr/>
        </p:nvSpPr>
        <p:spPr>
          <a:xfrm>
            <a:off x="2581954" y="1714161"/>
            <a:ext cx="593100" cy="611700"/>
          </a:xfrm>
          <a:prstGeom prst="ellipse">
            <a:avLst/>
          </a:prstGeom>
          <a:solidFill>
            <a:srgbClr val="C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2" name="Google Shape;522;p25"/>
          <p:cNvSpPr/>
          <p:nvPr/>
        </p:nvSpPr>
        <p:spPr>
          <a:xfrm>
            <a:off x="3913180" y="1382219"/>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3" name="Google Shape;523;p25"/>
          <p:cNvSpPr/>
          <p:nvPr/>
        </p:nvSpPr>
        <p:spPr>
          <a:xfrm>
            <a:off x="3913180" y="2146417"/>
            <a:ext cx="593100" cy="6117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
        <p:nvSpPr>
          <p:cNvPr id="525" name="Google Shape;525;p25"/>
          <p:cNvSpPr/>
          <p:nvPr/>
        </p:nvSpPr>
        <p:spPr>
          <a:xfrm>
            <a:off x="5244406" y="1714161"/>
            <a:ext cx="593100" cy="611700"/>
          </a:xfrm>
          <a:prstGeom prst="ellipse">
            <a:avLst/>
          </a:prstGeom>
          <a:solidFill>
            <a:schemeClr val="accent6">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cxnSp>
        <p:nvCxnSpPr>
          <p:cNvPr id="563" name="Google Shape;563;p25"/>
          <p:cNvCxnSpPr>
            <a:stCxn id="519" idx="6"/>
            <a:endCxn id="522" idx="2"/>
          </p:cNvCxnSpPr>
          <p:nvPr/>
        </p:nvCxnSpPr>
        <p:spPr>
          <a:xfrm flipV="1">
            <a:off x="3175054" y="1688069"/>
            <a:ext cx="738126" cy="331942"/>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175054" y="2020011"/>
            <a:ext cx="738126" cy="432256"/>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a:cxnSpLocks/>
            <a:stCxn id="522" idx="6"/>
            <a:endCxn id="525" idx="2"/>
          </p:cNvCxnSpPr>
          <p:nvPr/>
        </p:nvCxnSpPr>
        <p:spPr>
          <a:xfrm>
            <a:off x="4506280" y="1688069"/>
            <a:ext cx="738126" cy="331942"/>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a:cxnSpLocks/>
            <a:stCxn id="523" idx="6"/>
            <a:endCxn id="525" idx="2"/>
          </p:cNvCxnSpPr>
          <p:nvPr/>
        </p:nvCxnSpPr>
        <p:spPr>
          <a:xfrm flipV="1">
            <a:off x="4506280" y="2020011"/>
            <a:ext cx="738126" cy="432256"/>
          </a:xfrm>
          <a:prstGeom prst="straightConnector1">
            <a:avLst/>
          </a:prstGeom>
          <a:noFill/>
          <a:ln w="9525" cap="flat" cmpd="sng">
            <a:solidFill>
              <a:srgbClr val="595959"/>
            </a:solidFill>
            <a:prstDash val="solid"/>
            <a:round/>
            <a:headEnd type="none" w="med" len="med"/>
            <a:tailEnd type="triangle" w="med" len="med"/>
          </a:ln>
        </p:spPr>
      </p:cxnSp>
      <p:cxnSp>
        <p:nvCxnSpPr>
          <p:cNvPr id="36" name="Google Shape;580;p25">
            <a:extLst>
              <a:ext uri="{FF2B5EF4-FFF2-40B4-BE49-F238E27FC236}">
                <a16:creationId xmlns:a16="http://schemas.microsoft.com/office/drawing/2014/main" id="{2DA553B0-B0B3-471E-882C-3D0A80526196}"/>
              </a:ext>
            </a:extLst>
          </p:cNvPr>
          <p:cNvCxnSpPr>
            <a:cxnSpLocks/>
            <a:stCxn id="525" idx="4"/>
            <a:endCxn id="18" idx="0"/>
          </p:cNvCxnSpPr>
          <p:nvPr/>
        </p:nvCxnSpPr>
        <p:spPr>
          <a:xfrm>
            <a:off x="5540956" y="2325861"/>
            <a:ext cx="0" cy="654760"/>
          </a:xfrm>
          <a:prstGeom prst="straightConnector1">
            <a:avLst/>
          </a:prstGeom>
          <a:ln>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18" name="流程图: 汇总连接 17">
            <a:extLst>
              <a:ext uri="{FF2B5EF4-FFF2-40B4-BE49-F238E27FC236}">
                <a16:creationId xmlns:a16="http://schemas.microsoft.com/office/drawing/2014/main" id="{2972C8E1-0D45-473F-918F-91A002FA73DB}"/>
              </a:ext>
            </a:extLst>
          </p:cNvPr>
          <p:cNvSpPr/>
          <p:nvPr/>
        </p:nvSpPr>
        <p:spPr>
          <a:xfrm>
            <a:off x="5329210" y="2980621"/>
            <a:ext cx="423492" cy="432256"/>
          </a:xfrm>
          <a:prstGeom prst="flowChartSummingJunct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Google Shape;580;p25">
            <a:extLst>
              <a:ext uri="{FF2B5EF4-FFF2-40B4-BE49-F238E27FC236}">
                <a16:creationId xmlns:a16="http://schemas.microsoft.com/office/drawing/2014/main" id="{B3C3F71B-078F-4DE2-A42C-0ABAA315E765}"/>
              </a:ext>
            </a:extLst>
          </p:cNvPr>
          <p:cNvCxnSpPr>
            <a:cxnSpLocks/>
            <a:stCxn id="41" idx="6"/>
            <a:endCxn id="18" idx="2"/>
          </p:cNvCxnSpPr>
          <p:nvPr/>
        </p:nvCxnSpPr>
        <p:spPr>
          <a:xfrm>
            <a:off x="3175054" y="3196749"/>
            <a:ext cx="2154156" cy="0"/>
          </a:xfrm>
          <a:prstGeom prst="straightConnector1">
            <a:avLst/>
          </a:prstGeom>
          <a:ln>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1" name="Google Shape;520;p25">
            <a:extLst>
              <a:ext uri="{FF2B5EF4-FFF2-40B4-BE49-F238E27FC236}">
                <a16:creationId xmlns:a16="http://schemas.microsoft.com/office/drawing/2014/main" id="{C6E12A87-5483-4AB4-97E3-205CA949E7CA}"/>
              </a:ext>
            </a:extLst>
          </p:cNvPr>
          <p:cNvSpPr/>
          <p:nvPr/>
        </p:nvSpPr>
        <p:spPr>
          <a:xfrm>
            <a:off x="2581954" y="2890899"/>
            <a:ext cx="593100" cy="611700"/>
          </a:xfrm>
          <a:prstGeom prst="ellipse">
            <a:avLst/>
          </a:prstGeom>
          <a:solidFill>
            <a:schemeClr val="accent4">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cxnSp>
        <p:nvCxnSpPr>
          <p:cNvPr id="44" name="Google Shape;580;p25">
            <a:extLst>
              <a:ext uri="{FF2B5EF4-FFF2-40B4-BE49-F238E27FC236}">
                <a16:creationId xmlns:a16="http://schemas.microsoft.com/office/drawing/2014/main" id="{1A02FECF-5ED3-4F95-B681-04B4702364A9}"/>
              </a:ext>
            </a:extLst>
          </p:cNvPr>
          <p:cNvCxnSpPr>
            <a:cxnSpLocks/>
            <a:stCxn id="18" idx="6"/>
            <a:endCxn id="47" idx="2"/>
          </p:cNvCxnSpPr>
          <p:nvPr/>
        </p:nvCxnSpPr>
        <p:spPr>
          <a:xfrm>
            <a:off x="5752702" y="3196749"/>
            <a:ext cx="524783" cy="0"/>
          </a:xfrm>
          <a:prstGeom prst="straightConnector1">
            <a:avLst/>
          </a:prstGeom>
          <a:ln>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47" name="Google Shape;525;p25">
            <a:extLst>
              <a:ext uri="{FF2B5EF4-FFF2-40B4-BE49-F238E27FC236}">
                <a16:creationId xmlns:a16="http://schemas.microsoft.com/office/drawing/2014/main" id="{ADF9385A-A3E2-4826-9CD0-498EA18E94C9}"/>
              </a:ext>
            </a:extLst>
          </p:cNvPr>
          <p:cNvSpPr/>
          <p:nvPr/>
        </p:nvSpPr>
        <p:spPr>
          <a:xfrm>
            <a:off x="6277485" y="2890899"/>
            <a:ext cx="593100" cy="611700"/>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Tree>
    <p:extLst>
      <p:ext uri="{BB962C8B-B14F-4D97-AF65-F5344CB8AC3E}">
        <p14:creationId xmlns:p14="http://schemas.microsoft.com/office/powerpoint/2010/main" val="3348319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cxnSp>
        <p:nvCxnSpPr>
          <p:cNvPr id="40" name="Google Shape;580;p25">
            <a:extLst>
              <a:ext uri="{FF2B5EF4-FFF2-40B4-BE49-F238E27FC236}">
                <a16:creationId xmlns:a16="http://schemas.microsoft.com/office/drawing/2014/main" id="{B3C3F71B-078F-4DE2-A42C-0ABAA315E765}"/>
              </a:ext>
            </a:extLst>
          </p:cNvPr>
          <p:cNvCxnSpPr>
            <a:cxnSpLocks/>
            <a:stCxn id="41" idx="6"/>
            <a:endCxn id="47" idx="2"/>
          </p:cNvCxnSpPr>
          <p:nvPr/>
        </p:nvCxnSpPr>
        <p:spPr>
          <a:xfrm>
            <a:off x="3989993" y="2549088"/>
            <a:ext cx="112425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1" name="Google Shape;520;p25">
            <a:extLst>
              <a:ext uri="{FF2B5EF4-FFF2-40B4-BE49-F238E27FC236}">
                <a16:creationId xmlns:a16="http://schemas.microsoft.com/office/drawing/2014/main" id="{C6E12A87-5483-4AB4-97E3-205CA949E7CA}"/>
              </a:ext>
            </a:extLst>
          </p:cNvPr>
          <p:cNvSpPr/>
          <p:nvPr/>
        </p:nvSpPr>
        <p:spPr>
          <a:xfrm>
            <a:off x="3396893" y="2243238"/>
            <a:ext cx="593100" cy="611700"/>
          </a:xfrm>
          <a:prstGeom prst="ellipse">
            <a:avLst/>
          </a:prstGeom>
          <a:solidFill>
            <a:schemeClr val="accent4">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47" name="Google Shape;525;p25">
            <a:extLst>
              <a:ext uri="{FF2B5EF4-FFF2-40B4-BE49-F238E27FC236}">
                <a16:creationId xmlns:a16="http://schemas.microsoft.com/office/drawing/2014/main" id="{ADF9385A-A3E2-4826-9CD0-498EA18E94C9}"/>
              </a:ext>
            </a:extLst>
          </p:cNvPr>
          <p:cNvSpPr/>
          <p:nvPr/>
        </p:nvSpPr>
        <p:spPr>
          <a:xfrm>
            <a:off x="5114243" y="2243238"/>
            <a:ext cx="593100" cy="611700"/>
          </a:xfrm>
          <a:prstGeom prst="ellipse">
            <a:avLst/>
          </a:prstGeom>
          <a:solidFill>
            <a:srgbClr val="92D05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 </a:t>
            </a:r>
            <a:endParaRPr lang="en-US" sz="1600" dirty="0">
              <a:solidFill>
                <a:srgbClr val="000000"/>
              </a:solidFill>
            </a:endParaRPr>
          </a:p>
        </p:txBody>
      </p:sp>
    </p:spTree>
    <p:extLst>
      <p:ext uri="{BB962C8B-B14F-4D97-AF65-F5344CB8AC3E}">
        <p14:creationId xmlns:p14="http://schemas.microsoft.com/office/powerpoint/2010/main" val="3393187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[4]</a:t>
            </a:r>
            <a:endParaRPr lang="en-US" sz="1600" dirty="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X</a:t>
            </a:r>
            <a:endParaRPr sz="1200" b="1" dirty="0">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cxnSpLocks/>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dirty="0">
                <a:latin typeface="Consolas"/>
                <a:ea typeface="Consolas"/>
                <a:cs typeface="Consolas"/>
                <a:sym typeface="Consolas"/>
              </a:rPr>
              <a:t>Ŷ</a:t>
            </a:r>
            <a:endParaRPr sz="1200" b="1" dirty="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[1]</a:t>
            </a:r>
            <a:r>
              <a:rPr lang="en-US" sz="1100" baseline="-25000" dirty="0">
                <a:solidFill>
                  <a:srgbClr val="000000"/>
                </a:solidFill>
              </a:rPr>
              <a:t>n</a:t>
            </a:r>
            <a:endParaRPr lang="en-US" sz="1100" dirty="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1</a:t>
            </a:r>
            <a:endParaRPr lang="en-US" sz="1200" baseline="-25000" dirty="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2</a:t>
            </a:r>
            <a:endParaRPr lang="en-US" sz="1600" dirty="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3</a:t>
            </a:r>
            <a:endParaRPr lang="en-US" sz="1600" dirty="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[2]</a:t>
            </a:r>
            <a:r>
              <a:rPr lang="en-US" sz="1100" baseline="-25000" dirty="0">
                <a:solidFill>
                  <a:srgbClr val="000000"/>
                </a:solidFill>
              </a:rPr>
              <a:t>n</a:t>
            </a:r>
            <a:endParaRPr lang="en-US" sz="1600" dirty="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1</a:t>
            </a:r>
            <a:endParaRPr lang="en-US" sz="1200" baseline="-25000" dirty="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2</a:t>
            </a:r>
            <a:endParaRPr lang="en-US" sz="1600" dirty="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3</a:t>
            </a:r>
            <a:endParaRPr lang="en-US" sz="1600" dirty="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100" dirty="0">
                <a:solidFill>
                  <a:srgbClr val="000000"/>
                </a:solidFill>
              </a:rPr>
              <a:t>a</a:t>
            </a:r>
            <a:r>
              <a:rPr lang="en-US" sz="1100" baseline="30000" dirty="0">
                <a:solidFill>
                  <a:srgbClr val="000000"/>
                </a:solidFill>
              </a:rPr>
              <a:t>[3]</a:t>
            </a:r>
            <a:r>
              <a:rPr lang="en-US" sz="1100" baseline="-25000" dirty="0">
                <a:solidFill>
                  <a:srgbClr val="000000"/>
                </a:solidFill>
              </a:rPr>
              <a:t>n</a:t>
            </a:r>
            <a:endParaRPr lang="en-US" sz="1600" dirty="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cxnSpLocks/>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cxnSpLocks/>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cxnSpLocks/>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extLst>
      <p:ext uri="{BB962C8B-B14F-4D97-AF65-F5344CB8AC3E}">
        <p14:creationId xmlns:p14="http://schemas.microsoft.com/office/powerpoint/2010/main" val="1776574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E0EDBA">
                  <a:alpha val="29411"/>
                </a:srgbClr>
              </a:gs>
              <a:gs pos="100000">
                <a:srgbClr val="B6D7A8">
                  <a:alpha val="3098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394204" y="727923"/>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45255"/>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1924481" y="2722077"/>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cxnSp>
        <p:nvCxnSpPr>
          <p:cNvPr id="6043" name="Google Shape;6043;p58"/>
          <p:cNvCxnSpPr/>
          <p:nvPr/>
        </p:nvCxnSpPr>
        <p:spPr>
          <a:xfrm rot="-5400000" flipH="1">
            <a:off x="5938850" y="3107250"/>
            <a:ext cx="980400" cy="461400"/>
          </a:xfrm>
          <a:prstGeom prst="curvedConnector3">
            <a:avLst>
              <a:gd name="adj1" fmla="val -79988"/>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47"/>
        <p:cNvGrpSpPr/>
        <p:nvPr/>
      </p:nvGrpSpPr>
      <p:grpSpPr>
        <a:xfrm>
          <a:off x="0" y="0"/>
          <a:ext cx="0" cy="0"/>
          <a:chOff x="0" y="0"/>
          <a:chExt cx="0" cy="0"/>
        </a:xfrm>
      </p:grpSpPr>
      <p:sp>
        <p:nvSpPr>
          <p:cNvPr id="6048" name="Google Shape;6048;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9" name="Google Shape;6049;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50" name="Google Shape;6050;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1" name="Google Shape;6051;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52" name="Google Shape;6052;p59"/>
          <p:cNvCxnSpPr>
            <a:stCxn id="6051"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3" name="Google Shape;6053;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4" name="Google Shape;6054;p59"/>
          <p:cNvGrpSpPr/>
          <p:nvPr/>
        </p:nvGrpSpPr>
        <p:grpSpPr>
          <a:xfrm>
            <a:off x="1432449" y="496407"/>
            <a:ext cx="462868" cy="954948"/>
            <a:chOff x="837658" y="496313"/>
            <a:chExt cx="1057500" cy="954948"/>
          </a:xfrm>
        </p:grpSpPr>
        <p:cxnSp>
          <p:nvCxnSpPr>
            <p:cNvPr id="6055" name="Google Shape;6055;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8" name="Google Shape;6058;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9" name="Google Shape;6059;p59"/>
          <p:cNvGrpSpPr/>
          <p:nvPr/>
        </p:nvGrpSpPr>
        <p:grpSpPr>
          <a:xfrm>
            <a:off x="2428836" y="496407"/>
            <a:ext cx="480634" cy="954948"/>
            <a:chOff x="837658" y="496313"/>
            <a:chExt cx="1057500" cy="954948"/>
          </a:xfrm>
        </p:grpSpPr>
        <p:cxnSp>
          <p:nvCxnSpPr>
            <p:cNvPr id="6060" name="Google Shape;606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3" name="Google Shape;606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4" name="Google Shape;6064;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65" name="Google Shape;6065;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66" name="Google Shape;6066;p59"/>
          <p:cNvGrpSpPr/>
          <p:nvPr/>
        </p:nvGrpSpPr>
        <p:grpSpPr>
          <a:xfrm>
            <a:off x="3392636" y="494082"/>
            <a:ext cx="480634" cy="954948"/>
            <a:chOff x="837658" y="496313"/>
            <a:chExt cx="1057500" cy="954948"/>
          </a:xfrm>
        </p:grpSpPr>
        <p:cxnSp>
          <p:nvCxnSpPr>
            <p:cNvPr id="6067" name="Google Shape;6067;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0" name="Google Shape;6070;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1" name="Google Shape;6071;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2" name="Google Shape;6072;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74" name="Google Shape;6074;p59"/>
          <p:cNvGrpSpPr/>
          <p:nvPr/>
        </p:nvGrpSpPr>
        <p:grpSpPr>
          <a:xfrm>
            <a:off x="4156024" y="489275"/>
            <a:ext cx="462868" cy="954948"/>
            <a:chOff x="837658" y="496313"/>
            <a:chExt cx="1057500" cy="954948"/>
          </a:xfrm>
        </p:grpSpPr>
        <p:cxnSp>
          <p:nvCxnSpPr>
            <p:cNvPr id="6075" name="Google Shape;6075;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8" name="Google Shape;6078;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9" name="Google Shape;6079;p59"/>
          <p:cNvGrpSpPr/>
          <p:nvPr/>
        </p:nvGrpSpPr>
        <p:grpSpPr>
          <a:xfrm>
            <a:off x="5152411" y="489275"/>
            <a:ext cx="480634" cy="954948"/>
            <a:chOff x="837658" y="496313"/>
            <a:chExt cx="1057500" cy="954948"/>
          </a:xfrm>
        </p:grpSpPr>
        <p:cxnSp>
          <p:nvCxnSpPr>
            <p:cNvPr id="6080" name="Google Shape;608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3" name="Google Shape;608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4" name="Google Shape;6084;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5" name="Google Shape;6085;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6" name="Google Shape;6086;p59"/>
          <p:cNvCxnSpPr>
            <a:stCxn id="6084" idx="6"/>
            <a:endCxn id="6051"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7" name="Google Shape;6087;p59"/>
          <p:cNvCxnSpPr>
            <a:stCxn id="6085" idx="6"/>
            <a:endCxn id="6051"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8" name="Google Shape;6088;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9" name="Google Shape;6089;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90" name="Google Shape;6090;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1" name="Google Shape;6091;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2" name="Google Shape;6092;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3" name="Google Shape;6093;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8" name="Google Shape;6098;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9" name="Google Shape;6099;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100" name="Google Shape;6100;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1" name="Google Shape;6101;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2" name="Google Shape;6102;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06"/>
        <p:cNvGrpSpPr/>
        <p:nvPr/>
      </p:nvGrpSpPr>
      <p:grpSpPr>
        <a:xfrm>
          <a:off x="0" y="0"/>
          <a:ext cx="0" cy="0"/>
          <a:chOff x="0" y="0"/>
          <a:chExt cx="0" cy="0"/>
        </a:xfrm>
      </p:grpSpPr>
      <p:pic>
        <p:nvPicPr>
          <p:cNvPr id="6107" name="Google Shape;6107;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8" name="Google Shape;6108;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9" name="Google Shape;6109;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10" name="Google Shape;6110;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1" name="Google Shape;6111;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3" name="Google Shape;6113;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4" name="Google Shape;6114;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6" name="Google Shape;6116;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7" name="Google Shape;6117;p60"/>
          <p:cNvGrpSpPr/>
          <p:nvPr/>
        </p:nvGrpSpPr>
        <p:grpSpPr>
          <a:xfrm>
            <a:off x="929750" y="3838435"/>
            <a:ext cx="829460" cy="867165"/>
            <a:chOff x="853550" y="3838435"/>
            <a:chExt cx="829460" cy="867165"/>
          </a:xfrm>
        </p:grpSpPr>
        <p:cxnSp>
          <p:nvCxnSpPr>
            <p:cNvPr id="6118" name="Google Shape;6118;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8" name="Google Shape;612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9" name="Google Shape;6129;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30" name="Google Shape;6130;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1" name="Google Shape;6131;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2" name="Google Shape;6132;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3" name="Google Shape;6133;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5" name="Google Shape;6135;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6" name="Google Shape;6136;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8" name="Google Shape;6138;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9" name="Google Shape;6139;p60"/>
          <p:cNvGrpSpPr/>
          <p:nvPr/>
        </p:nvGrpSpPr>
        <p:grpSpPr>
          <a:xfrm rot="6975666">
            <a:off x="4489084" y="3247977"/>
            <a:ext cx="750796" cy="767793"/>
            <a:chOff x="997923" y="3838435"/>
            <a:chExt cx="685087" cy="833107"/>
          </a:xfrm>
        </p:grpSpPr>
        <p:cxnSp>
          <p:nvCxnSpPr>
            <p:cNvPr id="6140" name="Google Shape;6140;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9" name="Google Shape;6149;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50" name="Google Shape;6150;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1" name="Google Shape;6151;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2" name="Google Shape;6152;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2" name="组合 1">
            <a:extLst>
              <a:ext uri="{FF2B5EF4-FFF2-40B4-BE49-F238E27FC236}">
                <a16:creationId xmlns:a16="http://schemas.microsoft.com/office/drawing/2014/main" id="{06503C7D-AFCD-429B-B8FE-18315D980EAA}"/>
              </a:ext>
            </a:extLst>
          </p:cNvPr>
          <p:cNvGrpSpPr/>
          <p:nvPr/>
        </p:nvGrpSpPr>
        <p:grpSpPr>
          <a:xfrm rot="5400000">
            <a:off x="118386" y="899583"/>
            <a:ext cx="2422110" cy="922224"/>
            <a:chOff x="1082641" y="619013"/>
            <a:chExt cx="2422110" cy="922224"/>
          </a:xfrm>
          <a:solidFill>
            <a:srgbClr val="92D050"/>
          </a:solidFill>
        </p:grpSpPr>
        <p:sp>
          <p:nvSpPr>
            <p:cNvPr id="9" name="Google Shape;90;p17">
              <a:extLst>
                <a:ext uri="{FF2B5EF4-FFF2-40B4-BE49-F238E27FC236}">
                  <a16:creationId xmlns:a16="http://schemas.microsoft.com/office/drawing/2014/main" id="{6B05A208-5F8A-498E-A834-BFDF00E6C467}"/>
                </a:ext>
              </a:extLst>
            </p:cNvPr>
            <p:cNvSpPr/>
            <p:nvPr/>
          </p:nvSpPr>
          <p:spPr>
            <a:xfrm flipH="1">
              <a:off x="1082641" y="61901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p17">
              <a:extLst>
                <a:ext uri="{FF2B5EF4-FFF2-40B4-BE49-F238E27FC236}">
                  <a16:creationId xmlns:a16="http://schemas.microsoft.com/office/drawing/2014/main" id="{FE593756-FE26-4537-A65D-502B26584E49}"/>
                </a:ext>
              </a:extLst>
            </p:cNvPr>
            <p:cNvSpPr/>
            <p:nvPr/>
          </p:nvSpPr>
          <p:spPr>
            <a:xfrm flipH="1">
              <a:off x="1890011" y="61901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p17">
              <a:extLst>
                <a:ext uri="{FF2B5EF4-FFF2-40B4-BE49-F238E27FC236}">
                  <a16:creationId xmlns:a16="http://schemas.microsoft.com/office/drawing/2014/main" id="{65B92954-A850-467B-9B2D-713FED927BCF}"/>
                </a:ext>
              </a:extLst>
            </p:cNvPr>
            <p:cNvSpPr/>
            <p:nvPr/>
          </p:nvSpPr>
          <p:spPr>
            <a:xfrm flipH="1">
              <a:off x="2697381" y="61901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组合 2">
            <a:extLst>
              <a:ext uri="{FF2B5EF4-FFF2-40B4-BE49-F238E27FC236}">
                <a16:creationId xmlns:a16="http://schemas.microsoft.com/office/drawing/2014/main" id="{489D1F93-0401-4317-8E40-BAA41BD512BE}"/>
              </a:ext>
            </a:extLst>
          </p:cNvPr>
          <p:cNvGrpSpPr/>
          <p:nvPr/>
        </p:nvGrpSpPr>
        <p:grpSpPr>
          <a:xfrm>
            <a:off x="2175055" y="149640"/>
            <a:ext cx="922224" cy="4844220"/>
            <a:chOff x="7353447" y="253913"/>
            <a:chExt cx="922224" cy="4844220"/>
          </a:xfrm>
          <a:solidFill>
            <a:srgbClr val="0070C0"/>
          </a:solidFill>
        </p:grpSpPr>
        <p:sp>
          <p:nvSpPr>
            <p:cNvPr id="17" name="Google Shape;90;p17">
              <a:extLst>
                <a:ext uri="{FF2B5EF4-FFF2-40B4-BE49-F238E27FC236}">
                  <a16:creationId xmlns:a16="http://schemas.microsoft.com/office/drawing/2014/main" id="{0AD95D58-A66A-4E5C-9B27-F1DAE2FEE54B}"/>
                </a:ext>
              </a:extLst>
            </p:cNvPr>
            <p:cNvSpPr/>
            <p:nvPr/>
          </p:nvSpPr>
          <p:spPr>
            <a:xfrm rot="5400000" flipH="1">
              <a:off x="7410874" y="19648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p17">
              <a:extLst>
                <a:ext uri="{FF2B5EF4-FFF2-40B4-BE49-F238E27FC236}">
                  <a16:creationId xmlns:a16="http://schemas.microsoft.com/office/drawing/2014/main" id="{58ED966D-1059-4204-AA7E-17316F7F627D}"/>
                </a:ext>
              </a:extLst>
            </p:cNvPr>
            <p:cNvSpPr/>
            <p:nvPr/>
          </p:nvSpPr>
          <p:spPr>
            <a:xfrm rot="5400000" flipH="1">
              <a:off x="7410874" y="100385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p17">
              <a:extLst>
                <a:ext uri="{FF2B5EF4-FFF2-40B4-BE49-F238E27FC236}">
                  <a16:creationId xmlns:a16="http://schemas.microsoft.com/office/drawing/2014/main" id="{CB65436B-642D-4F01-BBEA-F6382A986E7D}"/>
                </a:ext>
              </a:extLst>
            </p:cNvPr>
            <p:cNvSpPr/>
            <p:nvPr/>
          </p:nvSpPr>
          <p:spPr>
            <a:xfrm rot="5400000" flipH="1">
              <a:off x="7410874" y="181122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p17">
              <a:extLst>
                <a:ext uri="{FF2B5EF4-FFF2-40B4-BE49-F238E27FC236}">
                  <a16:creationId xmlns:a16="http://schemas.microsoft.com/office/drawing/2014/main" id="{24CC7812-104F-4844-8D23-1C26C1928E13}"/>
                </a:ext>
              </a:extLst>
            </p:cNvPr>
            <p:cNvSpPr/>
            <p:nvPr/>
          </p:nvSpPr>
          <p:spPr>
            <a:xfrm rot="5400000" flipH="1">
              <a:off x="7410874" y="261859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p17">
              <a:extLst>
                <a:ext uri="{FF2B5EF4-FFF2-40B4-BE49-F238E27FC236}">
                  <a16:creationId xmlns:a16="http://schemas.microsoft.com/office/drawing/2014/main" id="{E7D182AD-85DD-4334-B8FC-950992EACCB3}"/>
                </a:ext>
              </a:extLst>
            </p:cNvPr>
            <p:cNvSpPr/>
            <p:nvPr/>
          </p:nvSpPr>
          <p:spPr>
            <a:xfrm rot="5400000" flipH="1">
              <a:off x="7410874" y="342596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2;p17">
              <a:extLst>
                <a:ext uri="{FF2B5EF4-FFF2-40B4-BE49-F238E27FC236}">
                  <a16:creationId xmlns:a16="http://schemas.microsoft.com/office/drawing/2014/main" id="{FA847F1E-D8E0-4F80-96D4-55176C7F37AE}"/>
                </a:ext>
              </a:extLst>
            </p:cNvPr>
            <p:cNvSpPr/>
            <p:nvPr/>
          </p:nvSpPr>
          <p:spPr>
            <a:xfrm rot="5400000" flipH="1">
              <a:off x="7410874" y="4233336"/>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7666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56"/>
        <p:cNvGrpSpPr/>
        <p:nvPr/>
      </p:nvGrpSpPr>
      <p:grpSpPr>
        <a:xfrm>
          <a:off x="0" y="0"/>
          <a:ext cx="0" cy="0"/>
          <a:chOff x="0" y="0"/>
          <a:chExt cx="0" cy="0"/>
        </a:xfrm>
      </p:grpSpPr>
      <p:grpSp>
        <p:nvGrpSpPr>
          <p:cNvPr id="6157" name="Google Shape;6157;p61"/>
          <p:cNvGrpSpPr/>
          <p:nvPr/>
        </p:nvGrpSpPr>
        <p:grpSpPr>
          <a:xfrm>
            <a:off x="1210975" y="1309278"/>
            <a:ext cx="6907150" cy="17331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stCxn id="6159" idx="6"/>
                <a:endCxn id="6163"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endCxn id="6164"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60" idx="6"/>
                <a:endCxn id="6162"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60" idx="6"/>
                <a:endCxn id="6163"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1" idx="6"/>
                <a:endCxn id="6162"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1" idx="6"/>
                <a:endCxn id="6163"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a:stCxn id="6161" idx="6"/>
                <a:endCxn id="6164"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80" name="Google Shape;6180;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8" name="Google Shape;6198;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5" name="Google Shape;6215;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6" name="Google Shape;6216;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169" idx="6"/>
                <a:endCxn id="6216"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9" name="Google Shape;6219;p61"/>
              <p:cNvCxnSpPr>
                <a:stCxn id="6216"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20" name="Google Shape;6220;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1" name="Google Shape;6221;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2" name="Google Shape;6222;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3" name="Google Shape;6223;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70" idx="6"/>
                <a:endCxn id="6223"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a:stCxn id="6170" idx="6"/>
                <a:endCxn id="6216"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8" name="Google Shape;6228;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9" name="Google Shape;6229;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30" name="Google Shape;6230;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1" name="Google Shape;6231;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2" name="Google Shape;6232;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6"/>
        <p:cNvGrpSpPr/>
        <p:nvPr/>
      </p:nvGrpSpPr>
      <p:grpSpPr>
        <a:xfrm>
          <a:off x="0" y="0"/>
          <a:ext cx="0" cy="0"/>
          <a:chOff x="0" y="0"/>
          <a:chExt cx="0" cy="0"/>
        </a:xfrm>
      </p:grpSpPr>
      <p:sp>
        <p:nvSpPr>
          <p:cNvPr id="6237" name="Google Shape;6237;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1"/>
        <p:cNvGrpSpPr/>
        <p:nvPr/>
      </p:nvGrpSpPr>
      <p:grpSpPr>
        <a:xfrm>
          <a:off x="0" y="0"/>
          <a:ext cx="0" cy="0"/>
          <a:chOff x="0" y="0"/>
          <a:chExt cx="0" cy="0"/>
        </a:xfrm>
      </p:grpSpPr>
      <p:sp>
        <p:nvSpPr>
          <p:cNvPr id="6242" name="Google Shape;6242;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4" name="Google Shape;6304;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5" name="Google Shape;6305;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6" name="Google Shape;6306;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7" name="Google Shape;6307;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9" name="Google Shape;6309;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1" name="Google Shape;6311;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2" name="Google Shape;6312;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4" name="Google Shape;6314;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6" name="Google Shape;6316;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7" name="Google Shape;6317;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8" name="Google Shape;6318;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9" name="Google Shape;6319;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20" name="Google Shape;6320;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1" name="Google Shape;6321;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2" name="Google Shape;6322;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3" name="Google Shape;6323;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4" name="Google Shape;6324;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6" name="Google Shape;6326;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9" name="Google Shape;6329;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30" name="Google Shape;6330;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6" name="Google Shape;6346;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7" name="Google Shape;6347;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8" name="Google Shape;6348;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9" name="Google Shape;6349;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50" name="Google Shape;6350;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1" name="Google Shape;6351;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2" name="Google Shape;6352;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3" name="Google Shape;6353;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4" name="Google Shape;6354;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65"/>
        <p:cNvGrpSpPr/>
        <p:nvPr/>
      </p:nvGrpSpPr>
      <p:grpSpPr>
        <a:xfrm>
          <a:off x="0" y="0"/>
          <a:ext cx="0" cy="0"/>
          <a:chOff x="0" y="0"/>
          <a:chExt cx="0" cy="0"/>
        </a:xfrm>
      </p:grpSpPr>
      <p:sp>
        <p:nvSpPr>
          <p:cNvPr id="6366" name="Google Shape;6366;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7" name="Google Shape;6367;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8" name="Google Shape;6368;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9" name="Google Shape;6369;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0" name="Google Shape;6370;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1" name="Google Shape;6371;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2" name="Google Shape;6372;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3" name="Google Shape;6373;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4" name="Google Shape;6374;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5" name="Google Shape;6375;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76" name="Google Shape;6376;p64"/>
          <p:cNvCxnSpPr>
            <a:stCxn id="6366" idx="0"/>
            <a:endCxn id="636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7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7" idx="2"/>
            <a:endCxn id="636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70" idx="0"/>
            <a:endCxn id="636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69" idx="0"/>
            <a:endCxn id="637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5" idx="0"/>
            <a:endCxn id="637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7" name="Google Shape;6387;p64"/>
          <p:cNvCxnSpPr>
            <a:stCxn id="6371" idx="0"/>
            <a:endCxn id="637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8" name="Google Shape;6388;p64"/>
          <p:cNvSpPr/>
          <p:nvPr/>
        </p:nvSpPr>
        <p:spPr>
          <a:xfrm>
            <a:off x="898598" y="42320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89" name="Google Shape;6389;p64"/>
          <p:cNvSpPr/>
          <p:nvPr/>
        </p:nvSpPr>
        <p:spPr>
          <a:xfrm>
            <a:off x="898598" y="38825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0" name="Google Shape;6390;p64"/>
          <p:cNvSpPr/>
          <p:nvPr/>
        </p:nvSpPr>
        <p:spPr>
          <a:xfrm>
            <a:off x="898598" y="31833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1" name="Google Shape;6391;p64"/>
          <p:cNvSpPr/>
          <p:nvPr/>
        </p:nvSpPr>
        <p:spPr>
          <a:xfrm>
            <a:off x="898598" y="35329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2" name="Google Shape;6392;p64"/>
          <p:cNvSpPr/>
          <p:nvPr/>
        </p:nvSpPr>
        <p:spPr>
          <a:xfrm>
            <a:off x="898598" y="28337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3" name="Google Shape;6393;p64"/>
          <p:cNvSpPr/>
          <p:nvPr/>
        </p:nvSpPr>
        <p:spPr>
          <a:xfrm>
            <a:off x="898598" y="24749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94" name="Google Shape;6394;p64"/>
          <p:cNvSpPr txBox="1"/>
          <p:nvPr/>
        </p:nvSpPr>
        <p:spPr>
          <a:xfrm rot="-3921551">
            <a:off x="369899" y="41144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95" name="Google Shape;6395;p64"/>
          <p:cNvSpPr/>
          <p:nvPr/>
        </p:nvSpPr>
        <p:spPr>
          <a:xfrm>
            <a:off x="898598" y="156340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96" name="Google Shape;6396;p64"/>
          <p:cNvSpPr/>
          <p:nvPr/>
        </p:nvSpPr>
        <p:spPr>
          <a:xfrm>
            <a:off x="898598" y="21105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97" name="Google Shape;6397;p64"/>
          <p:cNvCxnSpPr>
            <a:stCxn id="6388" idx="0"/>
            <a:endCxn id="6389" idx="2"/>
          </p:cNvCxnSpPr>
          <p:nvPr/>
        </p:nvCxnSpPr>
        <p:spPr>
          <a:xfrm rot="10800000">
            <a:off x="1285148" y="41576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89" idx="0"/>
            <a:endCxn id="6391" idx="2"/>
          </p:cNvCxnSpPr>
          <p:nvPr/>
        </p:nvCxnSpPr>
        <p:spPr>
          <a:xfrm rot="10800000">
            <a:off x="1285148" y="38081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2" idx="2"/>
          </p:cNvCxnSpPr>
          <p:nvPr/>
        </p:nvCxnSpPr>
        <p:spPr>
          <a:xfrm rot="10800000">
            <a:off x="1285148" y="31089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91" idx="0"/>
            <a:endCxn id="6391" idx="0"/>
          </p:cNvCxnSpPr>
          <p:nvPr/>
        </p:nvCxnSpPr>
        <p:spPr>
          <a:xfrm>
            <a:off x="1285148" y="3532932"/>
            <a:ext cx="0" cy="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0" idx="2"/>
            <a:endCxn id="6391" idx="0"/>
          </p:cNvCxnSpPr>
          <p:nvPr/>
        </p:nvCxnSpPr>
        <p:spPr>
          <a:xfrm>
            <a:off x="1285148" y="34584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4" name="Google Shape;6404;p64"/>
          <p:cNvCxnSpPr>
            <a:stCxn id="6392" idx="0"/>
            <a:endCxn id="6405" idx="2"/>
          </p:cNvCxnSpPr>
          <p:nvPr/>
        </p:nvCxnSpPr>
        <p:spPr>
          <a:xfrm rot="10800000">
            <a:off x="1285148" y="27593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3" idx="0"/>
            <a:endCxn id="6396" idx="2"/>
          </p:cNvCxnSpPr>
          <p:nvPr/>
        </p:nvCxnSpPr>
        <p:spPr>
          <a:xfrm rot="10800000">
            <a:off x="1285148" y="23855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7" name="Google Shape;6407;p64"/>
          <p:cNvCxnSpPr>
            <a:stCxn id="6396" idx="0"/>
            <a:endCxn id="6395" idx="2"/>
          </p:cNvCxnSpPr>
          <p:nvPr/>
        </p:nvCxnSpPr>
        <p:spPr>
          <a:xfrm rot="10800000">
            <a:off x="1285148" y="1838454"/>
            <a:ext cx="0" cy="272100"/>
          </a:xfrm>
          <a:prstGeom prst="straightConnector1">
            <a:avLst/>
          </a:prstGeom>
          <a:noFill/>
          <a:ln w="9525" cap="flat" cmpd="sng">
            <a:solidFill>
              <a:schemeClr val="dk2"/>
            </a:solidFill>
            <a:prstDash val="solid"/>
            <a:round/>
            <a:headEnd type="none" w="med" len="med"/>
            <a:tailEnd type="none" w="med" len="med"/>
          </a:ln>
        </p:spPr>
      </p:cxnSp>
      <p:sp>
        <p:nvSpPr>
          <p:cNvPr id="6408" name="Google Shape;6408;p64"/>
          <p:cNvSpPr txBox="1"/>
          <p:nvPr/>
        </p:nvSpPr>
        <p:spPr>
          <a:xfrm rot="-3921551">
            <a:off x="369899" y="34286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09" name="Google Shape;6409;p64"/>
          <p:cNvSpPr txBox="1"/>
          <p:nvPr/>
        </p:nvSpPr>
        <p:spPr>
          <a:xfrm rot="-3921551">
            <a:off x="369899" y="26666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0" name="Google Shape;6410;p64"/>
          <p:cNvSpPr txBox="1"/>
          <p:nvPr/>
        </p:nvSpPr>
        <p:spPr>
          <a:xfrm rot="-3921551">
            <a:off x="369899" y="23274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1" name="Google Shape;6411;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12" name="Google Shape;6412;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13" name="Google Shape;6413;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4" name="Google Shape;6414;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5" name="Google Shape;6415;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6" name="Google Shape;6416;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7" name="Google Shape;6417;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8" name="Google Shape;6418;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19" name="Google Shape;6419;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20" name="Google Shape;6420;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21" name="Google Shape;6421;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422" name="Google Shape;6422;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3" name="Google Shape;6423;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4" name="Google Shape;6424;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5" name="Google Shape;6425;p64"/>
          <p:cNvCxnSpPr>
            <a:stCxn id="6415" idx="0"/>
            <a:endCxn id="641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6" idx="0"/>
            <a:endCxn id="641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2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7" idx="2"/>
            <a:endCxn id="641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20" idx="0"/>
            <a:endCxn id="641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19" idx="0"/>
            <a:endCxn id="642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4" idx="0"/>
            <a:endCxn id="642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4"/>
          <p:cNvCxnSpPr>
            <a:stCxn id="6421" idx="0"/>
            <a:endCxn id="643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9" name="Google Shape;6439;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40" name="Google Shape;6440;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41" name="Google Shape;6441;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42" name="Google Shape;6442;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3" name="Google Shape;6443;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4" name="Google Shape;6444;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5" name="Google Shape;6445;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6" name="Google Shape;6446;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47" name="Google Shape;6447;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8" name="Google Shape;6448;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9" name="Google Shape;6449;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50" name="Google Shape;6450;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1" name="Google Shape;6451;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55"/>
        <p:cNvGrpSpPr/>
        <p:nvPr/>
      </p:nvGrpSpPr>
      <p:grpSpPr>
        <a:xfrm>
          <a:off x="0" y="0"/>
          <a:ext cx="0" cy="0"/>
          <a:chOff x="0" y="0"/>
          <a:chExt cx="0" cy="0"/>
        </a:xfrm>
      </p:grpSpPr>
      <p:sp>
        <p:nvSpPr>
          <p:cNvPr id="6456" name="Google Shape;6456;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57" name="Google Shape;6457;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8" name="Google Shape;6458;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9" name="Google Shape;6459;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460" name="Google Shape;6460;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1" name="Google Shape;6461;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462" name="Google Shape;6462;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463" name="Google Shape;6463;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4" name="Google Shape;6464;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65" name="Google Shape;6465;p65"/>
          <p:cNvCxnSpPr>
            <a:stCxn id="6456" idx="0"/>
            <a:endCxn id="645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6" name="Google Shape;6466;p65"/>
          <p:cNvCxnSpPr>
            <a:stCxn id="6456" idx="0"/>
            <a:endCxn id="645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7" name="Google Shape;6467;p65"/>
          <p:cNvCxnSpPr>
            <a:stCxn id="6456" idx="0"/>
            <a:endCxn id="646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6" idx="0"/>
            <a:endCxn id="646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9" name="Google Shape;6469;p65"/>
          <p:cNvCxnSpPr>
            <a:stCxn id="6458" idx="0"/>
            <a:endCxn id="645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0" idx="0"/>
            <a:endCxn id="646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62" idx="0"/>
            <a:endCxn id="646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2" name="Google Shape;6472;p65"/>
          <p:cNvCxnSpPr>
            <a:stCxn id="6457" idx="0"/>
            <a:endCxn id="646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3" name="Google Shape;6473;p65"/>
          <p:cNvCxnSpPr>
            <a:stCxn id="6459" idx="0"/>
            <a:endCxn id="646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1" idx="0"/>
            <a:endCxn id="646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5" name="Google Shape;6475;p65"/>
          <p:cNvCxnSpPr>
            <a:stCxn id="6463" idx="0"/>
            <a:endCxn id="646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79"/>
        <p:cNvGrpSpPr/>
        <p:nvPr/>
      </p:nvGrpSpPr>
      <p:grpSpPr>
        <a:xfrm>
          <a:off x="0" y="0"/>
          <a:ext cx="0" cy="0"/>
          <a:chOff x="0" y="0"/>
          <a:chExt cx="0" cy="0"/>
        </a:xfrm>
      </p:grpSpPr>
      <p:sp>
        <p:nvSpPr>
          <p:cNvPr id="6480" name="Google Shape;6480;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81" name="Google Shape;6481;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482" name="Google Shape;6482;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483" name="Google Shape;6483;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4" name="Google Shape;6484;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485" name="Google Shape;6485;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86" name="Google Shape;6486;p66"/>
          <p:cNvCxnSpPr>
            <a:stCxn id="6485" idx="0"/>
            <a:endCxn id="6487"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8" name="Google Shape;6488;p66"/>
          <p:cNvCxnSpPr>
            <a:stCxn id="6485" idx="0"/>
            <a:endCxn id="6484"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9" name="Google Shape;6489;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7" name="Google Shape;6487;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90" name="Google Shape;6490;p66"/>
          <p:cNvCxnSpPr>
            <a:stCxn id="6481" idx="2"/>
            <a:endCxn id="6489"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9" idx="2"/>
            <a:endCxn id="6487"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3" idx="2"/>
            <a:endCxn id="6482"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82" idx="2"/>
            <a:endCxn id="6485"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4" name="Google Shape;6494;p66"/>
          <p:cNvCxnSpPr>
            <a:stCxn id="6480" idx="2"/>
            <a:endCxn id="6481"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5" name="Google Shape;6495;p66"/>
          <p:cNvCxnSpPr>
            <a:stCxn id="6480" idx="2"/>
            <a:endCxn id="6483"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6" name="Google Shape;6496;p66"/>
          <p:cNvCxnSpPr>
            <a:stCxn id="6480" idx="2"/>
            <a:endCxn id="6484"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00"/>
        <p:cNvGrpSpPr/>
        <p:nvPr/>
      </p:nvGrpSpPr>
      <p:grpSpPr>
        <a:xfrm>
          <a:off x="0" y="0"/>
          <a:ext cx="0" cy="0"/>
          <a:chOff x="0" y="0"/>
          <a:chExt cx="0" cy="0"/>
        </a:xfrm>
      </p:grpSpPr>
      <p:sp>
        <p:nvSpPr>
          <p:cNvPr id="6501" name="Google Shape;6501;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02" name="Google Shape;6502;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03" name="Google Shape;6503;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4" name="Google Shape;6504;p67"/>
          <p:cNvCxnSpPr>
            <a:stCxn id="6501" idx="0"/>
            <a:endCxn id="6502"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7" name="Google Shape;6507;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8" name="Google Shape;6508;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9" name="Google Shape;6509;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1" name="Google Shape;6511;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2" name="Google Shape;6512;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3" name="Google Shape;6513;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5" name="Google Shape;6515;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6" name="Google Shape;6516;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7" name="Google Shape;6517;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8" name="Google Shape;6518;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9" name="Google Shape;6519;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6" name="Google Shape;6526;p67"/>
          <p:cNvCxnSpPr>
            <a:stCxn id="6527" idx="0"/>
            <a:endCxn id="6508"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08" idx="0"/>
            <a:endCxn id="6516"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a:stCxn id="6516" idx="0"/>
            <a:endCxn id="6517"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7"/>
          <p:cNvCxnSpPr>
            <a:stCxn id="6503" idx="2"/>
            <a:endCxn id="6534"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5" name="Google Shape;6535;p67"/>
          <p:cNvCxnSpPr>
            <a:stCxn id="6534" idx="2"/>
            <a:endCxn id="6502"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6" name="Google Shape;6536;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37" name="Google Shape;6537;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38" name="Google Shape;6538;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stCxn id="6537"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5" name="Google Shape;6545;p67"/>
          <p:cNvCxnSpPr>
            <a:endCxn id="6536"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6" name="Google Shape;6546;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47" name="Google Shape;6547;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8" name="Google Shape;6548;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9" name="Google Shape;6549;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0" name="Google Shape;6550;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1" name="Google Shape;6551;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4" name="Google Shape;6554;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5" name="Google Shape;6555;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6" name="Google Shape;6556;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7" name="Google Shape;6557;p67"/>
          <p:cNvCxnSpPr>
            <a:stCxn id="6558" idx="0"/>
            <a:endCxn id="6555"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9" name="Google Shape;6559;p67"/>
          <p:cNvCxnSpPr>
            <a:stCxn id="6555" idx="0"/>
            <a:endCxn id="6556"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60" name="Google Shape;6560;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1" name="Google Shape;6561;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2" name="Google Shape;6562;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3" name="Google Shape;6563;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564" name="Google Shape;6564;p67"/>
          <p:cNvCxnSpPr>
            <a:stCxn id="6562" idx="0"/>
            <a:endCxn id="6563"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5" name="Google Shape;6565;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66" name="Google Shape;6566;p67"/>
          <p:cNvCxnSpPr>
            <a:stCxn id="6548" idx="3"/>
            <a:endCxn id="6560"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7" name="Google Shape;6567;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8" name="Google Shape;6568;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9" name="Google Shape;6569;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0" name="Google Shape;6570;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571" name="Google Shape;6571;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72" name="Google Shape;6572;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73" name="Google Shape;6573;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4" name="Google Shape;6574;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5" name="Google Shape;6575;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76" name="Google Shape;6576;p67"/>
          <p:cNvCxnSpPr>
            <a:stCxn id="6551" idx="1"/>
            <a:endCxn id="6571"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7" name="Google Shape;6577;p67"/>
          <p:cNvCxnSpPr>
            <a:stCxn id="6536" idx="2"/>
            <a:endCxn id="6503"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8" name="Google Shape;6578;p67"/>
          <p:cNvCxnSpPr>
            <a:stCxn id="6546" idx="2"/>
            <a:endCxn id="6537"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9" name="Google Shape;6579;p67"/>
          <p:cNvCxnSpPr>
            <a:stCxn id="6517" idx="0"/>
            <a:endCxn id="6512"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0" name="Google Shape;6580;p67"/>
          <p:cNvCxnSpPr>
            <a:stCxn id="6512" idx="0"/>
            <a:endCxn id="6547"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0" idx="0"/>
            <a:endCxn id="6551"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5" name="Google Shape;6585;p67"/>
          <p:cNvCxnSpPr>
            <a:stCxn id="6556" idx="0"/>
            <a:endCxn id="6567"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9" name="Google Shape;6589;p67"/>
          <p:cNvCxnSpPr>
            <a:stCxn id="6574" idx="0"/>
            <a:endCxn id="6575"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2" name="Google Shape;6592;p67"/>
          <p:cNvCxnSpPr>
            <a:stCxn id="6569" idx="0"/>
            <a:endCxn id="6570"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4" name="Google Shape;6594;p67"/>
          <p:cNvCxnSpPr>
            <a:stCxn id="6561" idx="0"/>
            <a:endCxn id="6562"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5" name="Google Shape;6595;p67"/>
          <p:cNvCxnSpPr>
            <a:stCxn id="6563" idx="0"/>
            <a:endCxn id="6565"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6" name="Google Shape;6596;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7" name="Google Shape;6597;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8" name="Google Shape;6598;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9" name="Google Shape;6599;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600" name="Google Shape;6600;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01" name="Google Shape;6601;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602" name="Google Shape;6602;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03" name="Google Shape;6603;p67"/>
          <p:cNvCxnSpPr>
            <a:stCxn id="6600" idx="0"/>
            <a:endCxn id="6601"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stCxn id="6602"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7"/>
          <p:cNvCxnSpPr>
            <a:endCxn id="6601"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2" name="Google Shape;6612;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13" name="Google Shape;6613;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14" name="Google Shape;6614;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stCxn id="6613"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endCxn id="6612"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2" name="Google Shape;6622;p67"/>
          <p:cNvCxnSpPr>
            <a:stCxn id="6612" idx="2"/>
            <a:endCxn id="6602"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3" name="Google Shape;6623;p67"/>
          <p:cNvCxnSpPr>
            <a:endCxn id="6613"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27"/>
        <p:cNvGrpSpPr/>
        <p:nvPr/>
      </p:nvGrpSpPr>
      <p:grpSpPr>
        <a:xfrm>
          <a:off x="0" y="0"/>
          <a:ext cx="0" cy="0"/>
          <a:chOff x="0" y="0"/>
          <a:chExt cx="0" cy="0"/>
        </a:xfrm>
      </p:grpSpPr>
      <p:sp>
        <p:nvSpPr>
          <p:cNvPr id="6628" name="Google Shape;6628;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29" name="Google Shape;6629;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0" name="Google Shape;6630;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1" name="Google Shape;6631;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2" name="Google Shape;6632;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3" name="Google Shape;6633;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4" name="Google Shape;6634;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35" name="Google Shape;6635;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6" name="Google Shape;6636;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37" name="Google Shape;6637;p68"/>
          <p:cNvCxnSpPr>
            <a:stCxn id="6628" idx="0"/>
            <a:endCxn id="663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8" name="Google Shape;6638;p68"/>
          <p:cNvCxnSpPr>
            <a:stCxn id="6628" idx="0"/>
            <a:endCxn id="662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9" name="Google Shape;6639;p68"/>
          <p:cNvCxnSpPr>
            <a:stCxn id="6628" idx="0"/>
            <a:endCxn id="663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40" name="Google Shape;6640;p68"/>
          <p:cNvCxnSpPr>
            <a:stCxn id="6628" idx="0"/>
            <a:endCxn id="663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1" name="Google Shape;6641;p68"/>
          <p:cNvCxnSpPr>
            <a:stCxn id="6630" idx="0"/>
            <a:endCxn id="663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2" name="Google Shape;6642;p68"/>
          <p:cNvCxnSpPr>
            <a:stCxn id="6632" idx="0"/>
            <a:endCxn id="663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3" name="Google Shape;6643;p68"/>
          <p:cNvCxnSpPr>
            <a:stCxn id="6634" idx="0"/>
            <a:endCxn id="663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4" name="Google Shape;6644;p68"/>
          <p:cNvCxnSpPr>
            <a:stCxn id="6629" idx="0"/>
            <a:endCxn id="663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5" name="Google Shape;6645;p68"/>
          <p:cNvCxnSpPr>
            <a:stCxn id="6631" idx="0"/>
            <a:endCxn id="663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6" name="Google Shape;6646;p68"/>
          <p:cNvCxnSpPr>
            <a:stCxn id="6633" idx="0"/>
            <a:endCxn id="664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8" name="Google Shape;6648;p68"/>
          <p:cNvCxnSpPr>
            <a:stCxn id="6635" idx="0"/>
            <a:endCxn id="663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7" name="Google Shape;6647;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649" name="Google Shape;6649;p68"/>
          <p:cNvCxnSpPr>
            <a:stCxn id="6647" idx="0"/>
            <a:endCxn id="663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50" name="Google Shape;6650;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51" name="Google Shape;6651;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2" name="Google Shape;6652;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3" name="Google Shape;6653;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4" name="Google Shape;6654;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55" name="Google Shape;6655;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56" name="Google Shape;6656;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7" name="Google Shape;6657;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58" name="Google Shape;6658;p68"/>
          <p:cNvCxnSpPr>
            <a:stCxn id="6650" idx="0"/>
            <a:endCxn id="665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9" name="Google Shape;6659;p68"/>
          <p:cNvCxnSpPr>
            <a:stCxn id="6650" idx="0"/>
            <a:endCxn id="665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60" name="Google Shape;6660;p68"/>
          <p:cNvCxnSpPr>
            <a:stCxn id="6650" idx="0"/>
            <a:endCxn id="665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1" name="Google Shape;6661;p68"/>
          <p:cNvCxnSpPr>
            <a:stCxn id="6650" idx="0"/>
            <a:endCxn id="665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2" name="Google Shape;6662;p68"/>
          <p:cNvCxnSpPr>
            <a:stCxn id="6652" idx="0"/>
            <a:endCxn id="666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4" name="Google Shape;6664;p68"/>
          <p:cNvCxnSpPr>
            <a:stCxn id="6653" idx="0"/>
            <a:endCxn id="665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5" name="Google Shape;6665;p68"/>
          <p:cNvCxnSpPr>
            <a:stCxn id="6655" idx="0"/>
            <a:endCxn id="665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1" idx="0"/>
            <a:endCxn id="665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7" name="Google Shape;6667;p68"/>
          <p:cNvCxnSpPr>
            <a:stCxn id="6654" idx="0"/>
            <a:endCxn id="666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9" name="Google Shape;6669;p68"/>
          <p:cNvCxnSpPr>
            <a:stCxn id="6656" idx="0"/>
            <a:endCxn id="665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8" name="Google Shape;6668;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670" name="Google Shape;6670;p68"/>
          <p:cNvCxnSpPr>
            <a:stCxn id="6668" idx="0"/>
            <a:endCxn id="665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1" name="Google Shape;6671;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672" name="Google Shape;6672;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663" name="Google Shape;6663;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673" name="Google Shape;6673;p68"/>
          <p:cNvCxnSpPr>
            <a:stCxn id="6652" idx="0"/>
            <a:endCxn id="667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4" name="Google Shape;6674;p68"/>
          <p:cNvCxnSpPr>
            <a:stCxn id="667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5" name="Google Shape;6675;p68"/>
          <p:cNvCxnSpPr>
            <a:stCxn id="6663" idx="0"/>
            <a:endCxn id="665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6" name="Google Shape;6676;p68"/>
          <p:cNvCxnSpPr>
            <a:stCxn id="6654" idx="0"/>
            <a:endCxn id="667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7" name="Google Shape;6677;p68"/>
          <p:cNvCxnSpPr>
            <a:stCxn id="6671" idx="0"/>
            <a:endCxn id="665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8" name="Google Shape;6678;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9" name="Google Shape;6679;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83"/>
        <p:cNvGrpSpPr/>
        <p:nvPr/>
      </p:nvGrpSpPr>
      <p:grpSpPr>
        <a:xfrm>
          <a:off x="0" y="0"/>
          <a:ext cx="0" cy="0"/>
          <a:chOff x="0" y="0"/>
          <a:chExt cx="0" cy="0"/>
        </a:xfrm>
      </p:grpSpPr>
      <p:sp>
        <p:nvSpPr>
          <p:cNvPr id="6684" name="Google Shape;6684;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85" name="Google Shape;6685;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86" name="Google Shape;6686;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87" name="Google Shape;6687;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0" name="Google Shape;6690;p69"/>
          <p:cNvCxnSpPr>
            <a:stCxn id="6689" idx="0"/>
            <a:endCxn id="668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1" name="Google Shape;6691;p69"/>
          <p:cNvCxnSpPr>
            <a:stCxn id="6687" idx="0"/>
            <a:endCxn id="668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2" name="Google Shape;6692;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69"/>
          <p:cNvCxnSpPr>
            <a:stCxn id="6688" idx="0"/>
            <a:endCxn id="669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4" name="Google Shape;6694;p69"/>
          <p:cNvCxnSpPr>
            <a:stCxn id="6689" idx="6"/>
            <a:endCxn id="668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4" idx="3"/>
            <a:endCxn id="668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7" idx="6"/>
            <a:endCxn id="668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5" idx="3"/>
            <a:endCxn id="668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8" idx="6"/>
            <a:endCxn id="668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86" idx="3"/>
            <a:endCxn id="669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00" name="Google Shape;6700;p69"/>
          <p:cNvCxnSpPr>
            <a:stCxn id="669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1" name="Google Shape;6701;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02" name="Google Shape;6702;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03" name="Google Shape;6703;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704" name="Google Shape;6704;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7" name="Google Shape;6707;p69"/>
          <p:cNvCxnSpPr>
            <a:stCxn id="6706" idx="0"/>
            <a:endCxn id="670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8" name="Google Shape;6708;p69"/>
          <p:cNvCxnSpPr>
            <a:stCxn id="6704" idx="0"/>
            <a:endCxn id="670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9" name="Google Shape;6709;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0" name="Google Shape;6710;p69"/>
          <p:cNvCxnSpPr>
            <a:stCxn id="6705" idx="0"/>
            <a:endCxn id="670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1" name="Google Shape;6711;p69"/>
          <p:cNvCxnSpPr>
            <a:stCxn id="6706" idx="6"/>
            <a:endCxn id="670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1" idx="3"/>
            <a:endCxn id="670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4" idx="6"/>
            <a:endCxn id="670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2" idx="3"/>
            <a:endCxn id="670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5" idx="6"/>
            <a:endCxn id="670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3" idx="3"/>
            <a:endCxn id="670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7" name="Google Shape;6717;p69"/>
          <p:cNvCxnSpPr>
            <a:stCxn id="670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8" name="Google Shape;6718;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19" name="Google Shape;6719;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0" name="Google Shape;6720;p69"/>
          <p:cNvCxnSpPr>
            <a:stCxn id="6718" idx="3"/>
            <a:endCxn id="671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1" name="Google Shape;6721;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2" name="Google Shape;6722;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69"/>
          <p:cNvCxnSpPr>
            <a:stCxn id="6721" idx="3"/>
            <a:endCxn id="672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4" name="Google Shape;6724;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5" name="Google Shape;6725;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6" name="Google Shape;6726;p69"/>
          <p:cNvCxnSpPr>
            <a:stCxn id="6724" idx="3"/>
            <a:endCxn id="672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7" name="Google Shape;6727;p69"/>
          <p:cNvCxnSpPr>
            <a:endCxn id="671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8" name="Google Shape;6728;p69"/>
          <p:cNvCxnSpPr>
            <a:stCxn id="6706" idx="0"/>
            <a:endCxn id="672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9" name="Google Shape;6729;p69"/>
          <p:cNvCxnSpPr>
            <a:stCxn id="6706" idx="0"/>
            <a:endCxn id="672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30" name="Google Shape;6730;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31" name="Google Shape;6731;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2" name="Google Shape;6732;p69"/>
          <p:cNvCxnSpPr>
            <a:stCxn id="6719" idx="6"/>
            <a:endCxn id="670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3" name="Google Shape;6733;p69"/>
          <p:cNvCxnSpPr>
            <a:stCxn id="6722" idx="6"/>
            <a:endCxn id="673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30" idx="3"/>
            <a:endCxn id="673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5" name="Google Shape;6735;p69"/>
          <p:cNvCxnSpPr>
            <a:stCxn id="6725" idx="6"/>
            <a:endCxn id="673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31" idx="6"/>
            <a:endCxn id="670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6" idx="0"/>
            <a:endCxn id="671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6" idx="0"/>
            <a:endCxn id="672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9" name="Google Shape;6739;p69"/>
          <p:cNvCxnSpPr>
            <a:stCxn id="6706" idx="0"/>
            <a:endCxn id="672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40" name="Google Shape;6740;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1" name="Google Shape;6741;p69"/>
          <p:cNvCxnSpPr>
            <a:endCxn id="674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2" name="Google Shape;6742;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3" name="Google Shape;6743;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44" name="Google Shape;6744;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45" name="Google Shape;6745;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6" name="Google Shape;6746;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747" name="Google Shape;6747;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8" name="Google Shape;6748;p69"/>
          <p:cNvCxnSpPr>
            <a:endCxn id="674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9" name="Google Shape;6749;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50" name="Google Shape;6750;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51" name="Google Shape;6751;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52" name="Google Shape;6752;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3" name="Google Shape;6753;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754" name="Google Shape;6754;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5" name="Google Shape;6755;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8" name="Google Shape;6758;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759" name="Google Shape;6759;p69"/>
          <p:cNvCxnSpPr>
            <a:stCxn id="675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60" name="Google Shape;6760;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64"/>
        <p:cNvGrpSpPr/>
        <p:nvPr/>
      </p:nvGrpSpPr>
      <p:grpSpPr>
        <a:xfrm>
          <a:off x="0" y="0"/>
          <a:ext cx="0" cy="0"/>
          <a:chOff x="0" y="0"/>
          <a:chExt cx="0" cy="0"/>
        </a:xfrm>
      </p:grpSpPr>
      <p:sp>
        <p:nvSpPr>
          <p:cNvPr id="6765" name="Google Shape;6765;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766" name="Google Shape;6766;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67" name="Google Shape;6767;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68" name="Google Shape;6768;p70"/>
          <p:cNvCxnSpPr>
            <a:stCxn id="6765" idx="0"/>
            <a:endCxn id="676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stCxn id="676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a:endCxn id="676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7" name="Google Shape;6777;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8" name="Google Shape;6778;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9" name="Google Shape;6779;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4" name="Google Shape;6784;p70"/>
          <p:cNvCxnSpPr>
            <a:stCxn id="6779" idx="6"/>
            <a:endCxn id="678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82" idx="6"/>
            <a:endCxn id="678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8" name="Google Shape;6788;p70"/>
          <p:cNvCxnSpPr>
            <a:stCxn id="6779" idx="4"/>
            <a:endCxn id="678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9" name="Google Shape;6789;p70"/>
          <p:cNvCxnSpPr>
            <a:stCxn id="6779" idx="4"/>
            <a:endCxn id="678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1" name="Google Shape;6791;p70"/>
          <p:cNvCxnSpPr>
            <a:stCxn id="6780" idx="4"/>
            <a:endCxn id="678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3" name="Google Shape;6793;p70"/>
          <p:cNvCxnSpPr>
            <a:stCxn id="6781" idx="4"/>
            <a:endCxn id="678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4" name="Google Shape;6794;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5" name="Google Shape;6795;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0" name="Google Shape;6800;p70"/>
          <p:cNvCxnSpPr>
            <a:stCxn id="6795" idx="6"/>
            <a:endCxn id="679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8" idx="6"/>
            <a:endCxn id="679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4" name="Google Shape;6804;p70"/>
          <p:cNvCxnSpPr>
            <a:stCxn id="6795" idx="4"/>
            <a:endCxn id="679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5" name="Google Shape;6805;p70"/>
          <p:cNvCxnSpPr>
            <a:stCxn id="6795" idx="4"/>
            <a:endCxn id="679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7" name="Google Shape;6807;p70"/>
          <p:cNvCxnSpPr>
            <a:stCxn id="6796" idx="4"/>
            <a:endCxn id="679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9" name="Google Shape;6809;p70"/>
          <p:cNvCxnSpPr>
            <a:stCxn id="6797" idx="4"/>
            <a:endCxn id="679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10" name="Google Shape;6810;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1" name="Google Shape;6811;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4" name="Google Shape;6814;p70"/>
          <p:cNvCxnSpPr>
            <a:stCxn id="6811" idx="2"/>
            <a:endCxn id="681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5" name="Google Shape;6815;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8" name="Google Shape;6818;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9" name="Google Shape;6819;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4" name="Google Shape;6824;p70"/>
          <p:cNvCxnSpPr>
            <a:stCxn id="6819" idx="6"/>
            <a:endCxn id="682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22" idx="6"/>
            <a:endCxn id="682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8" name="Google Shape;6828;p70"/>
          <p:cNvCxnSpPr>
            <a:stCxn id="6819" idx="4"/>
            <a:endCxn id="682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9" name="Google Shape;6829;p70"/>
          <p:cNvCxnSpPr>
            <a:stCxn id="6819" idx="4"/>
            <a:endCxn id="682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1" name="Google Shape;6831;p70"/>
          <p:cNvCxnSpPr>
            <a:stCxn id="6820" idx="4"/>
            <a:endCxn id="682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3" name="Google Shape;6833;p70"/>
          <p:cNvCxnSpPr>
            <a:stCxn id="6821" idx="4"/>
            <a:endCxn id="682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4" name="Google Shape;6834;p70"/>
          <p:cNvCxnSpPr>
            <a:stCxn id="6818" idx="3"/>
            <a:endCxn id="681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78" idx="1"/>
            <a:endCxn id="677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767" idx="0"/>
            <a:endCxn id="677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5" idx="2"/>
            <a:endCxn id="677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8" name="Google Shape;6838;p70"/>
          <p:cNvCxnSpPr>
            <a:stCxn id="6811" idx="0"/>
            <a:endCxn id="679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9" name="Google Shape;6839;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840" name="Google Shape;6840;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841" name="Google Shape;6841;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842" name="Google Shape;6842;p70"/>
          <p:cNvCxnSpPr>
            <a:stCxn id="6794" idx="3"/>
            <a:endCxn id="683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a:stCxn id="6840" idx="0"/>
            <a:endCxn id="684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3" name="Google Shape;6853;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4" name="Google Shape;6854;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 name="组合 7">
            <a:extLst>
              <a:ext uri="{FF2B5EF4-FFF2-40B4-BE49-F238E27FC236}">
                <a16:creationId xmlns:a16="http://schemas.microsoft.com/office/drawing/2014/main" id="{364B6F69-F7DC-4B56-9471-8CF74D4CDCF8}"/>
              </a:ext>
            </a:extLst>
          </p:cNvPr>
          <p:cNvGrpSpPr/>
          <p:nvPr/>
        </p:nvGrpSpPr>
        <p:grpSpPr>
          <a:xfrm>
            <a:off x="118386" y="899584"/>
            <a:ext cx="3115703" cy="3143028"/>
            <a:chOff x="118386" y="899584"/>
            <a:chExt cx="3115703" cy="3143028"/>
          </a:xfrm>
        </p:grpSpPr>
        <p:grpSp>
          <p:nvGrpSpPr>
            <p:cNvPr id="4" name="组合 3">
              <a:extLst>
                <a:ext uri="{FF2B5EF4-FFF2-40B4-BE49-F238E27FC236}">
                  <a16:creationId xmlns:a16="http://schemas.microsoft.com/office/drawing/2014/main" id="{F1B9B860-138C-45EA-8C42-486B6301CA5D}"/>
                </a:ext>
              </a:extLst>
            </p:cNvPr>
            <p:cNvGrpSpPr/>
            <p:nvPr/>
          </p:nvGrpSpPr>
          <p:grpSpPr>
            <a:xfrm>
              <a:off x="118386" y="899584"/>
              <a:ext cx="3115702" cy="788431"/>
              <a:chOff x="118386" y="899583"/>
              <a:chExt cx="3229480" cy="922224"/>
            </a:xfrm>
            <a:solidFill>
              <a:srgbClr val="0070C0"/>
            </a:solidFill>
          </p:grpSpPr>
          <p:sp>
            <p:nvSpPr>
              <p:cNvPr id="9" name="Google Shape;90;p17">
                <a:extLst>
                  <a:ext uri="{FF2B5EF4-FFF2-40B4-BE49-F238E27FC236}">
                    <a16:creationId xmlns:a16="http://schemas.microsoft.com/office/drawing/2014/main" id="{6B05A208-5F8A-498E-A834-BFDF00E6C467}"/>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p17">
                <a:extLst>
                  <a:ext uri="{FF2B5EF4-FFF2-40B4-BE49-F238E27FC236}">
                    <a16:creationId xmlns:a16="http://schemas.microsoft.com/office/drawing/2014/main" id="{FE593756-FE26-4537-A65D-502B26584E49}"/>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p17">
                <a:extLst>
                  <a:ext uri="{FF2B5EF4-FFF2-40B4-BE49-F238E27FC236}">
                    <a16:creationId xmlns:a16="http://schemas.microsoft.com/office/drawing/2014/main" id="{65B92954-A850-467B-9B2D-713FED927BCF}"/>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p17">
                <a:extLst>
                  <a:ext uri="{FF2B5EF4-FFF2-40B4-BE49-F238E27FC236}">
                    <a16:creationId xmlns:a16="http://schemas.microsoft.com/office/drawing/2014/main" id="{2C07A5C9-2CCA-487C-80DE-E43B26F8DBB5}"/>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组合 14">
              <a:extLst>
                <a:ext uri="{FF2B5EF4-FFF2-40B4-BE49-F238E27FC236}">
                  <a16:creationId xmlns:a16="http://schemas.microsoft.com/office/drawing/2014/main" id="{3EAAFFF6-CC49-4F76-93DE-6F5F58BE7ED3}"/>
                </a:ext>
              </a:extLst>
            </p:cNvPr>
            <p:cNvGrpSpPr/>
            <p:nvPr/>
          </p:nvGrpSpPr>
          <p:grpSpPr>
            <a:xfrm>
              <a:off x="118386" y="1677320"/>
              <a:ext cx="3115702" cy="788431"/>
              <a:chOff x="118386" y="899583"/>
              <a:chExt cx="3229480" cy="922224"/>
            </a:xfrm>
            <a:solidFill>
              <a:srgbClr val="C9DBFF"/>
            </a:solidFill>
          </p:grpSpPr>
          <p:sp>
            <p:nvSpPr>
              <p:cNvPr id="16" name="Google Shape;90;p17">
                <a:extLst>
                  <a:ext uri="{FF2B5EF4-FFF2-40B4-BE49-F238E27FC236}">
                    <a16:creationId xmlns:a16="http://schemas.microsoft.com/office/drawing/2014/main" id="{835A9E8A-B126-410C-AE48-E55188BFC8DA}"/>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p17">
                <a:extLst>
                  <a:ext uri="{FF2B5EF4-FFF2-40B4-BE49-F238E27FC236}">
                    <a16:creationId xmlns:a16="http://schemas.microsoft.com/office/drawing/2014/main" id="{5D6E3169-28A4-478F-A8B8-A561B4E0A993}"/>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2;p17">
                <a:extLst>
                  <a:ext uri="{FF2B5EF4-FFF2-40B4-BE49-F238E27FC236}">
                    <a16:creationId xmlns:a16="http://schemas.microsoft.com/office/drawing/2014/main" id="{26EEBF01-C5EC-4771-B84C-198BD6C88F2C}"/>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2;p17">
                <a:extLst>
                  <a:ext uri="{FF2B5EF4-FFF2-40B4-BE49-F238E27FC236}">
                    <a16:creationId xmlns:a16="http://schemas.microsoft.com/office/drawing/2014/main" id="{16834584-51E2-4A94-9361-6AB190CE3623}"/>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组合 25">
              <a:extLst>
                <a:ext uri="{FF2B5EF4-FFF2-40B4-BE49-F238E27FC236}">
                  <a16:creationId xmlns:a16="http://schemas.microsoft.com/office/drawing/2014/main" id="{04291DFF-9AE0-47C5-9237-936B0945A6C9}"/>
                </a:ext>
              </a:extLst>
            </p:cNvPr>
            <p:cNvGrpSpPr/>
            <p:nvPr/>
          </p:nvGrpSpPr>
          <p:grpSpPr>
            <a:xfrm>
              <a:off x="118387" y="2465751"/>
              <a:ext cx="3115702" cy="788431"/>
              <a:chOff x="118386" y="899583"/>
              <a:chExt cx="3229480" cy="922224"/>
            </a:xfrm>
            <a:solidFill>
              <a:srgbClr val="D5EDFF"/>
            </a:solidFill>
          </p:grpSpPr>
          <p:sp>
            <p:nvSpPr>
              <p:cNvPr id="27" name="Google Shape;90;p17">
                <a:extLst>
                  <a:ext uri="{FF2B5EF4-FFF2-40B4-BE49-F238E27FC236}">
                    <a16:creationId xmlns:a16="http://schemas.microsoft.com/office/drawing/2014/main" id="{7E6AAEB3-3578-469B-A1D7-518F90D9A84B}"/>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p17">
                <a:extLst>
                  <a:ext uri="{FF2B5EF4-FFF2-40B4-BE49-F238E27FC236}">
                    <a16:creationId xmlns:a16="http://schemas.microsoft.com/office/drawing/2014/main" id="{D9C7527B-A350-4E86-A7CF-EB57A2914029}"/>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p17">
                <a:extLst>
                  <a:ext uri="{FF2B5EF4-FFF2-40B4-BE49-F238E27FC236}">
                    <a16:creationId xmlns:a16="http://schemas.microsoft.com/office/drawing/2014/main" id="{C5D6A203-5A19-4B18-94D6-171974CD44CE}"/>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p17">
                <a:extLst>
                  <a:ext uri="{FF2B5EF4-FFF2-40B4-BE49-F238E27FC236}">
                    <a16:creationId xmlns:a16="http://schemas.microsoft.com/office/drawing/2014/main" id="{D5AE2BEC-CFBC-430F-B52A-35B2C6E8B5ED}"/>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组合 30">
              <a:extLst>
                <a:ext uri="{FF2B5EF4-FFF2-40B4-BE49-F238E27FC236}">
                  <a16:creationId xmlns:a16="http://schemas.microsoft.com/office/drawing/2014/main" id="{29466FB8-16A2-4AA5-BC23-F8DCD3C2D314}"/>
                </a:ext>
              </a:extLst>
            </p:cNvPr>
            <p:cNvGrpSpPr/>
            <p:nvPr/>
          </p:nvGrpSpPr>
          <p:grpSpPr>
            <a:xfrm>
              <a:off x="118386" y="3254181"/>
              <a:ext cx="3115702" cy="788431"/>
              <a:chOff x="118386" y="899583"/>
              <a:chExt cx="3229480" cy="922224"/>
            </a:xfrm>
            <a:solidFill>
              <a:srgbClr val="0070C0"/>
            </a:solidFill>
          </p:grpSpPr>
          <p:sp>
            <p:nvSpPr>
              <p:cNvPr id="32" name="Google Shape;90;p17">
                <a:extLst>
                  <a:ext uri="{FF2B5EF4-FFF2-40B4-BE49-F238E27FC236}">
                    <a16:creationId xmlns:a16="http://schemas.microsoft.com/office/drawing/2014/main" id="{A5DDD3FB-ED2F-4C54-A18C-9081DED996CE}"/>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1;p17">
                <a:extLst>
                  <a:ext uri="{FF2B5EF4-FFF2-40B4-BE49-F238E27FC236}">
                    <a16:creationId xmlns:a16="http://schemas.microsoft.com/office/drawing/2014/main" id="{F6CCBDE2-353E-49D8-A661-BC4716DBA9A5}"/>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p17">
                <a:extLst>
                  <a:ext uri="{FF2B5EF4-FFF2-40B4-BE49-F238E27FC236}">
                    <a16:creationId xmlns:a16="http://schemas.microsoft.com/office/drawing/2014/main" id="{CB340842-9353-4215-AD0D-66B7BB4844DA}"/>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p17">
                <a:extLst>
                  <a:ext uri="{FF2B5EF4-FFF2-40B4-BE49-F238E27FC236}">
                    <a16:creationId xmlns:a16="http://schemas.microsoft.com/office/drawing/2014/main" id="{4B381794-A91C-4B08-8251-7FECFF0158DD}"/>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组合 5">
            <a:extLst>
              <a:ext uri="{FF2B5EF4-FFF2-40B4-BE49-F238E27FC236}">
                <a16:creationId xmlns:a16="http://schemas.microsoft.com/office/drawing/2014/main" id="{1A6411E0-FFF4-4031-AF56-1749B55BE862}"/>
              </a:ext>
            </a:extLst>
          </p:cNvPr>
          <p:cNvGrpSpPr/>
          <p:nvPr/>
        </p:nvGrpSpPr>
        <p:grpSpPr>
          <a:xfrm>
            <a:off x="4464357" y="154390"/>
            <a:ext cx="3115702" cy="1566167"/>
            <a:chOff x="4429064" y="1688015"/>
            <a:chExt cx="3115702" cy="1566167"/>
          </a:xfrm>
        </p:grpSpPr>
        <p:grpSp>
          <p:nvGrpSpPr>
            <p:cNvPr id="37" name="组合 36">
              <a:extLst>
                <a:ext uri="{FF2B5EF4-FFF2-40B4-BE49-F238E27FC236}">
                  <a16:creationId xmlns:a16="http://schemas.microsoft.com/office/drawing/2014/main" id="{11821146-FC2D-4E67-8861-AFFB8F535048}"/>
                </a:ext>
              </a:extLst>
            </p:cNvPr>
            <p:cNvGrpSpPr/>
            <p:nvPr/>
          </p:nvGrpSpPr>
          <p:grpSpPr>
            <a:xfrm>
              <a:off x="4429064" y="1688015"/>
              <a:ext cx="3115702" cy="788431"/>
              <a:chOff x="118386" y="899583"/>
              <a:chExt cx="3229480" cy="922224"/>
            </a:xfrm>
          </p:grpSpPr>
          <p:sp>
            <p:nvSpPr>
              <p:cNvPr id="53" name="Google Shape;90;p17">
                <a:extLst>
                  <a:ext uri="{FF2B5EF4-FFF2-40B4-BE49-F238E27FC236}">
                    <a16:creationId xmlns:a16="http://schemas.microsoft.com/office/drawing/2014/main" id="{6F5857F7-7DB0-497D-8E6E-2AEF845D244A}"/>
                  </a:ext>
                </a:extLst>
              </p:cNvPr>
              <p:cNvSpPr/>
              <p:nvPr/>
            </p:nvSpPr>
            <p:spPr>
              <a:xfrm flipH="1">
                <a:off x="118386" y="899583"/>
                <a:ext cx="807370" cy="922224"/>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1;p17">
                <a:extLst>
                  <a:ext uri="{FF2B5EF4-FFF2-40B4-BE49-F238E27FC236}">
                    <a16:creationId xmlns:a16="http://schemas.microsoft.com/office/drawing/2014/main" id="{0939C055-8F4B-4E71-A820-153F57297669}"/>
                  </a:ext>
                </a:extLst>
              </p:cNvPr>
              <p:cNvSpPr/>
              <p:nvPr/>
            </p:nvSpPr>
            <p:spPr>
              <a:xfrm flipH="1">
                <a:off x="925756" y="899583"/>
                <a:ext cx="807370" cy="922224"/>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2;p17">
                <a:extLst>
                  <a:ext uri="{FF2B5EF4-FFF2-40B4-BE49-F238E27FC236}">
                    <a16:creationId xmlns:a16="http://schemas.microsoft.com/office/drawing/2014/main" id="{BFE0AF1C-E1E0-45EA-A576-C8152F60CB21}"/>
                  </a:ext>
                </a:extLst>
              </p:cNvPr>
              <p:cNvSpPr/>
              <p:nvPr/>
            </p:nvSpPr>
            <p:spPr>
              <a:xfrm flipH="1">
                <a:off x="1733126" y="899583"/>
                <a:ext cx="807370" cy="922224"/>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2;p17">
                <a:extLst>
                  <a:ext uri="{FF2B5EF4-FFF2-40B4-BE49-F238E27FC236}">
                    <a16:creationId xmlns:a16="http://schemas.microsoft.com/office/drawing/2014/main" id="{383214A5-4731-41BA-A79B-F4F1BC5D9A9B}"/>
                  </a:ext>
                </a:extLst>
              </p:cNvPr>
              <p:cNvSpPr/>
              <p:nvPr/>
            </p:nvSpPr>
            <p:spPr>
              <a:xfrm flipH="1">
                <a:off x="2540496" y="899583"/>
                <a:ext cx="807370" cy="922224"/>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组合 37">
              <a:extLst>
                <a:ext uri="{FF2B5EF4-FFF2-40B4-BE49-F238E27FC236}">
                  <a16:creationId xmlns:a16="http://schemas.microsoft.com/office/drawing/2014/main" id="{9F423F6A-4B38-409D-B3E4-5CC098EBD1AE}"/>
                </a:ext>
              </a:extLst>
            </p:cNvPr>
            <p:cNvGrpSpPr/>
            <p:nvPr/>
          </p:nvGrpSpPr>
          <p:grpSpPr>
            <a:xfrm>
              <a:off x="4429064" y="2465751"/>
              <a:ext cx="3115702" cy="788431"/>
              <a:chOff x="118386" y="899583"/>
              <a:chExt cx="3229480" cy="922224"/>
            </a:xfrm>
            <a:solidFill>
              <a:srgbClr val="FF9B9B"/>
            </a:solidFill>
          </p:grpSpPr>
          <p:sp>
            <p:nvSpPr>
              <p:cNvPr id="49" name="Google Shape;90;p17">
                <a:extLst>
                  <a:ext uri="{FF2B5EF4-FFF2-40B4-BE49-F238E27FC236}">
                    <a16:creationId xmlns:a16="http://schemas.microsoft.com/office/drawing/2014/main" id="{B1193F4D-E030-489E-BE03-40E139DC45FD}"/>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p17">
                <a:extLst>
                  <a:ext uri="{FF2B5EF4-FFF2-40B4-BE49-F238E27FC236}">
                    <a16:creationId xmlns:a16="http://schemas.microsoft.com/office/drawing/2014/main" id="{DF903749-F244-4CB0-A60E-404E79B17B6B}"/>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p17">
                <a:extLst>
                  <a:ext uri="{FF2B5EF4-FFF2-40B4-BE49-F238E27FC236}">
                    <a16:creationId xmlns:a16="http://schemas.microsoft.com/office/drawing/2014/main" id="{21F3DCC1-23E1-4F69-A295-8E0E580B6C93}"/>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p17">
                <a:extLst>
                  <a:ext uri="{FF2B5EF4-FFF2-40B4-BE49-F238E27FC236}">
                    <a16:creationId xmlns:a16="http://schemas.microsoft.com/office/drawing/2014/main" id="{94A15C57-3BA0-4B97-84CF-EAD9B09F0956}"/>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组合 38">
            <a:extLst>
              <a:ext uri="{FF2B5EF4-FFF2-40B4-BE49-F238E27FC236}">
                <a16:creationId xmlns:a16="http://schemas.microsoft.com/office/drawing/2014/main" id="{73B2DDDB-3C09-4A48-897E-43482FEBE052}"/>
              </a:ext>
            </a:extLst>
          </p:cNvPr>
          <p:cNvGrpSpPr/>
          <p:nvPr/>
        </p:nvGrpSpPr>
        <p:grpSpPr>
          <a:xfrm>
            <a:off x="4464357" y="2639860"/>
            <a:ext cx="3115702" cy="788431"/>
            <a:chOff x="118386" y="899583"/>
            <a:chExt cx="3229480" cy="922224"/>
          </a:xfrm>
          <a:solidFill>
            <a:srgbClr val="92D050"/>
          </a:solidFill>
        </p:grpSpPr>
        <p:sp>
          <p:nvSpPr>
            <p:cNvPr id="45" name="Google Shape;90;p17">
              <a:extLst>
                <a:ext uri="{FF2B5EF4-FFF2-40B4-BE49-F238E27FC236}">
                  <a16:creationId xmlns:a16="http://schemas.microsoft.com/office/drawing/2014/main" id="{EF78660F-FE8F-414D-BB0B-1E9BA7B8005B}"/>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p17">
              <a:extLst>
                <a:ext uri="{FF2B5EF4-FFF2-40B4-BE49-F238E27FC236}">
                  <a16:creationId xmlns:a16="http://schemas.microsoft.com/office/drawing/2014/main" id="{897DBFE6-67D2-4B4E-BA32-7E8214A0532B}"/>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2;p17">
              <a:extLst>
                <a:ext uri="{FF2B5EF4-FFF2-40B4-BE49-F238E27FC236}">
                  <a16:creationId xmlns:a16="http://schemas.microsoft.com/office/drawing/2014/main" id="{C588BD7D-C43A-4AE4-AE42-E39E3F48502E}"/>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2;p17">
              <a:extLst>
                <a:ext uri="{FF2B5EF4-FFF2-40B4-BE49-F238E27FC236}">
                  <a16:creationId xmlns:a16="http://schemas.microsoft.com/office/drawing/2014/main" id="{94CB3C4B-2949-45C8-8376-2DC15AF6B79F}"/>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组合 39">
            <a:extLst>
              <a:ext uri="{FF2B5EF4-FFF2-40B4-BE49-F238E27FC236}">
                <a16:creationId xmlns:a16="http://schemas.microsoft.com/office/drawing/2014/main" id="{7A6C487E-11D2-4625-9254-B1BBF363E484}"/>
              </a:ext>
            </a:extLst>
          </p:cNvPr>
          <p:cNvGrpSpPr/>
          <p:nvPr/>
        </p:nvGrpSpPr>
        <p:grpSpPr>
          <a:xfrm>
            <a:off x="4464357" y="3417596"/>
            <a:ext cx="3115702" cy="788431"/>
            <a:chOff x="118386" y="899583"/>
            <a:chExt cx="3229480" cy="922224"/>
          </a:xfrm>
          <a:solidFill>
            <a:schemeClr val="accent6">
              <a:lumMod val="40000"/>
              <a:lumOff val="60000"/>
            </a:schemeClr>
          </a:solidFill>
        </p:grpSpPr>
        <p:sp>
          <p:nvSpPr>
            <p:cNvPr id="41" name="Google Shape;90;p17">
              <a:extLst>
                <a:ext uri="{FF2B5EF4-FFF2-40B4-BE49-F238E27FC236}">
                  <a16:creationId xmlns:a16="http://schemas.microsoft.com/office/drawing/2014/main" id="{5E17F835-0B99-4647-A666-3F0817E3175D}"/>
                </a:ext>
              </a:extLst>
            </p:cNvPr>
            <p:cNvSpPr/>
            <p:nvPr/>
          </p:nvSpPr>
          <p:spPr>
            <a:xfrm flipH="1">
              <a:off x="11838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p17">
              <a:extLst>
                <a:ext uri="{FF2B5EF4-FFF2-40B4-BE49-F238E27FC236}">
                  <a16:creationId xmlns:a16="http://schemas.microsoft.com/office/drawing/2014/main" id="{C262563C-47FB-4258-A365-F2B0D9CB6D46}"/>
                </a:ext>
              </a:extLst>
            </p:cNvPr>
            <p:cNvSpPr/>
            <p:nvPr/>
          </p:nvSpPr>
          <p:spPr>
            <a:xfrm flipH="1">
              <a:off x="92575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p17">
              <a:extLst>
                <a:ext uri="{FF2B5EF4-FFF2-40B4-BE49-F238E27FC236}">
                  <a16:creationId xmlns:a16="http://schemas.microsoft.com/office/drawing/2014/main" id="{0CF5D357-0DC5-4594-A73F-0A63C6D61ED7}"/>
                </a:ext>
              </a:extLst>
            </p:cNvPr>
            <p:cNvSpPr/>
            <p:nvPr/>
          </p:nvSpPr>
          <p:spPr>
            <a:xfrm flipH="1">
              <a:off x="173312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2;p17">
              <a:extLst>
                <a:ext uri="{FF2B5EF4-FFF2-40B4-BE49-F238E27FC236}">
                  <a16:creationId xmlns:a16="http://schemas.microsoft.com/office/drawing/2014/main" id="{6730B59E-F694-44E9-A35E-61DC6C08B258}"/>
                </a:ext>
              </a:extLst>
            </p:cNvPr>
            <p:cNvSpPr/>
            <p:nvPr/>
          </p:nvSpPr>
          <p:spPr>
            <a:xfrm flipH="1">
              <a:off x="2540496" y="899583"/>
              <a:ext cx="807370" cy="922224"/>
            </a:xfrm>
            <a:prstGeom prst="rect">
              <a:avLst/>
            </a:prstGeom>
            <a:grp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59719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1" name="Google Shape;6861;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62" name="Google Shape;6862;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863" name="Google Shape;6863;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4" name="Google Shape;6864;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65" name="Google Shape;6865;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6" name="Google Shape;6866;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867" name="Google Shape;6867;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8" name="Google Shape;6868;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9" name="Google Shape;6869;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70" name="Google Shape;6870;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71" name="Google Shape;6871;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872" name="Google Shape;6872;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3" name="Google Shape;6873;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4" name="Google Shape;6874;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5" name="Google Shape;6875;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876" name="Google Shape;6876;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877" name="Google Shape;6877;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78" name="Google Shape;6878;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9" name="Google Shape;6879;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80" name="Google Shape;6880;p71"/>
          <p:cNvCxnSpPr>
            <a:stCxn id="6877" idx="3"/>
            <a:endCxn id="6870"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7" idx="3"/>
            <a:endCxn id="6869"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7" idx="3"/>
            <a:endCxn id="6868"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7" idx="3"/>
            <a:endCxn id="6867"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7" idx="3"/>
            <a:endCxn id="6866"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7" idx="1"/>
            <a:endCxn id="686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0"/>
            <a:endCxn id="687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7" name="Google Shape;6887;p71"/>
          <p:cNvCxnSpPr>
            <a:stCxn id="6878" idx="3"/>
            <a:endCxn id="687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2" name="Google Shape;6892;p71"/>
          <p:cNvCxnSpPr>
            <a:stCxn id="6859" idx="0"/>
            <a:endCxn id="686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2" idx="0"/>
            <a:endCxn id="686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5" idx="0"/>
            <a:endCxn id="687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6" name="Google Shape;6896;p71"/>
          <p:cNvCxnSpPr>
            <a:stCxn id="6863" idx="0"/>
            <a:endCxn id="687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70" idx="0"/>
            <a:endCxn id="687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2" name="Google Shape;6902;p71"/>
          <p:cNvCxnSpPr>
            <a:stCxn id="6861" idx="0"/>
            <a:endCxn id="687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7" name="Google Shape;6907;p71"/>
          <p:cNvCxnSpPr>
            <a:stCxn id="6875" idx="0"/>
            <a:endCxn id="690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8" name="Google Shape;6908;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909" name="Google Shape;6909;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910" name="Google Shape;6910;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911" name="Google Shape;6911;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2" name="Google Shape;6912;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913" name="Google Shape;6913;p71"/>
          <p:cNvCxnSpPr>
            <a:stCxn id="6910" idx="0"/>
            <a:endCxn id="6911"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4" name="Google Shape;6914;p71"/>
          <p:cNvCxnSpPr>
            <a:stCxn id="6911" idx="3"/>
            <a:endCxn id="6909"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5" name="Google Shape;6915;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6" name="Google Shape;6916;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7" name="Google Shape;6917;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8" name="Google Shape;6918;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19" name="Google Shape;6919;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20" name="Google Shape;6920;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1" name="Google Shape;6921;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2" name="Google Shape;6922;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3" name="Google Shape;6923;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4" name="Google Shape;6924;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925" name="Google Shape;6925;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6" name="Google Shape;6926;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27" name="Google Shape;6927;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928" name="Google Shape;6928;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9" name="Google Shape;6929;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30" name="Google Shape;6930;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2" name="Google Shape;6932;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933" name="Google Shape;6933;p71"/>
          <p:cNvCxnSpPr>
            <a:stCxn id="6910" idx="3"/>
            <a:endCxn id="6919"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0" idx="3"/>
            <a:endCxn id="6917"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5" name="Google Shape;6935;p71"/>
          <p:cNvCxnSpPr>
            <a:stCxn id="6919" idx="0"/>
            <a:endCxn id="692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6" name="Google Shape;6936;p71"/>
          <p:cNvCxnSpPr>
            <a:stCxn id="6917" idx="0"/>
            <a:endCxn id="692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7" name="Google Shape;6937;p71"/>
          <p:cNvCxnSpPr>
            <a:stCxn id="6910" idx="1"/>
            <a:endCxn id="6915"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8" name="Google Shape;6938;p71"/>
          <p:cNvCxnSpPr>
            <a:stCxn id="6915" idx="0"/>
            <a:endCxn id="692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9" name="Google Shape;6939;p71"/>
          <p:cNvCxnSpPr>
            <a:stCxn id="6909" idx="0"/>
            <a:endCxn id="6918"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0" name="Google Shape;6940;p71"/>
          <p:cNvCxnSpPr>
            <a:stCxn id="6909" idx="0"/>
            <a:endCxn id="6916"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1" name="Google Shape;6941;p71"/>
          <p:cNvCxnSpPr>
            <a:stCxn id="6909" idx="3"/>
            <a:endCxn id="6920"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2" name="Google Shape;6942;p71"/>
          <p:cNvCxnSpPr>
            <a:stCxn id="6916" idx="0"/>
            <a:endCxn id="692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3" name="Google Shape;6943;p71"/>
          <p:cNvCxnSpPr>
            <a:stCxn id="6918" idx="0"/>
            <a:endCxn id="692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4" name="Google Shape;6944;p71"/>
          <p:cNvCxnSpPr>
            <a:stCxn id="6920" idx="0"/>
            <a:endCxn id="692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5" name="Google Shape;6945;p71"/>
          <p:cNvCxnSpPr>
            <a:stCxn id="6922" idx="0"/>
            <a:endCxn id="692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5" idx="0"/>
            <a:endCxn id="692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7" idx="0"/>
            <a:endCxn id="692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9" name="Google Shape;6949;p71"/>
          <p:cNvCxnSpPr>
            <a:stCxn id="6926" idx="0"/>
            <a:endCxn id="692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50" name="Google Shape;6950;p71"/>
          <p:cNvCxnSpPr>
            <a:stCxn id="6921" idx="0"/>
            <a:endCxn id="692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1" idx="0"/>
            <a:endCxn id="692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2" name="Google Shape;6952;p71"/>
          <p:cNvCxnSpPr>
            <a:stCxn id="6928" idx="0"/>
            <a:endCxn id="693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9" idx="0"/>
            <a:endCxn id="693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5" name="Google Shape;6955;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6" name="Google Shape;6956;p71"/>
          <p:cNvCxnSpPr>
            <a:stCxn id="6909" idx="1"/>
            <a:endCxn id="6926"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60"/>
        <p:cNvGrpSpPr/>
        <p:nvPr/>
      </p:nvGrpSpPr>
      <p:grpSpPr>
        <a:xfrm>
          <a:off x="0" y="0"/>
          <a:ext cx="0" cy="0"/>
          <a:chOff x="0" y="0"/>
          <a:chExt cx="0" cy="0"/>
        </a:xfrm>
      </p:grpSpPr>
      <p:sp>
        <p:nvSpPr>
          <p:cNvPr id="6961" name="Google Shape;6961;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1" name="Google Shape;6971;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4" name="Google Shape;6974;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5" name="Google Shape;6975;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7" name="Google Shape;6977;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8" name="Google Shape;6978;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9" name="Google Shape;6979;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80" name="Google Shape;6980;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90" name="Google Shape;6990;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1" name="Google Shape;6991;p72"/>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5" name="Google Shape;6995;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6" name="Google Shape;6996;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7" name="Google Shape;6997;p72"/>
          <p:cNvGrpSpPr/>
          <p:nvPr/>
        </p:nvGrpSpPr>
        <p:grpSpPr>
          <a:xfrm>
            <a:off x="246407" y="1581479"/>
            <a:ext cx="383067" cy="413400"/>
            <a:chOff x="2476982" y="2030254"/>
            <a:chExt cx="383067" cy="413400"/>
          </a:xfrm>
        </p:grpSpPr>
        <p:sp>
          <p:nvSpPr>
            <p:cNvPr id="6998" name="Google Shape;6998;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5" name="Google Shape;7005;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8" name="Google Shape;7008;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9" name="Google Shape;7009;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1" name="Google Shape;7011;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2" name="Google Shape;7012;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3" name="Google Shape;7013;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4" name="Google Shape;7014;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5" name="Google Shape;7015;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6" name="Google Shape;7016;p72"/>
          <p:cNvGrpSpPr/>
          <p:nvPr/>
        </p:nvGrpSpPr>
        <p:grpSpPr>
          <a:xfrm>
            <a:off x="4223438" y="763950"/>
            <a:ext cx="4067063" cy="1391151"/>
            <a:chOff x="4223438" y="763950"/>
            <a:chExt cx="4067063" cy="1391151"/>
          </a:xfrm>
        </p:grpSpPr>
        <p:grpSp>
          <p:nvGrpSpPr>
            <p:cNvPr id="7017" name="Google Shape;7017;p72"/>
            <p:cNvGrpSpPr/>
            <p:nvPr/>
          </p:nvGrpSpPr>
          <p:grpSpPr>
            <a:xfrm>
              <a:off x="5175725" y="763950"/>
              <a:ext cx="3114776" cy="1391151"/>
              <a:chOff x="3894100" y="1012700"/>
              <a:chExt cx="3114776" cy="1391151"/>
            </a:xfrm>
          </p:grpSpPr>
          <p:sp>
            <p:nvSpPr>
              <p:cNvPr id="7018" name="Google Shape;7018;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2" name="Google Shape;7022;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4" name="Google Shape;7024;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5" name="Google Shape;7025;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7026" name="Google Shape;7026;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7027" name="Google Shape;7027;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7028" name="Google Shape;7028;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7029" name="Google Shape;7029;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1" name="Google Shape;7031;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7032" name="Google Shape;7032;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3" name="Google Shape;7033;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7"/>
        <p:cNvGrpSpPr/>
        <p:nvPr/>
      </p:nvGrpSpPr>
      <p:grpSpPr>
        <a:xfrm>
          <a:off x="0" y="0"/>
          <a:ext cx="0" cy="0"/>
          <a:chOff x="0" y="0"/>
          <a:chExt cx="0" cy="0"/>
        </a:xfrm>
      </p:grpSpPr>
      <p:sp>
        <p:nvSpPr>
          <p:cNvPr id="7038" name="Google Shape;7038;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3" name="Google Shape;7043;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4" name="Google Shape;7044;p73"/>
          <p:cNvGrpSpPr/>
          <p:nvPr/>
        </p:nvGrpSpPr>
        <p:grpSpPr>
          <a:xfrm>
            <a:off x="5438484" y="1704704"/>
            <a:ext cx="458224" cy="227991"/>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5" name="Google Shape;7055;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7" name="Google Shape;7057;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8" name="Google Shape;7058;p73"/>
          <p:cNvGrpSpPr/>
          <p:nvPr/>
        </p:nvGrpSpPr>
        <p:grpSpPr>
          <a:xfrm>
            <a:off x="1865080" y="1651671"/>
            <a:ext cx="570552" cy="583354"/>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1" name="Google Shape;7161;p73"/>
          <p:cNvCxnSpPr>
            <a:endCxn id="704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2" name="Google Shape;7162;p73"/>
          <p:cNvGrpSpPr/>
          <p:nvPr/>
        </p:nvGrpSpPr>
        <p:grpSpPr>
          <a:xfrm>
            <a:off x="4414892" y="1600871"/>
            <a:ext cx="570552" cy="583354"/>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5" name="Google Shape;7265;p73"/>
          <p:cNvCxnSpPr>
            <a:endCxn id="705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69"/>
        <p:cNvGrpSpPr/>
        <p:nvPr/>
      </p:nvGrpSpPr>
      <p:grpSpPr>
        <a:xfrm>
          <a:off x="0" y="0"/>
          <a:ext cx="0" cy="0"/>
          <a:chOff x="0" y="0"/>
          <a:chExt cx="0" cy="0"/>
        </a:xfrm>
      </p:grpSpPr>
      <p:sp>
        <p:nvSpPr>
          <p:cNvPr id="7270" name="Google Shape;7270;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1" name="Google Shape;7271;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2" name="Google Shape;7272;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3" name="Google Shape;7273;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74" name="Google Shape;7274;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275" name="Google Shape;7275;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76" name="Google Shape;7276;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277" name="Google Shape;7277;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78" name="Google Shape;7278;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79" name="Google Shape;7279;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0" name="Google Shape;7280;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1" name="Google Shape;7281;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2" name="Google Shape;7282;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3" name="Google Shape;7283;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4" name="Google Shape;7284;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5" name="Google Shape;7285;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86" name="Google Shape;7286;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87" name="Google Shape;7287;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88" name="Google Shape;7288;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9" name="Google Shape;7289;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90" name="Google Shape;7290;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1" name="Google Shape;7291;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2" name="Google Shape;7292;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3" name="Google Shape;7293;p74"/>
          <p:cNvCxnSpPr>
            <a:stCxn id="7292" idx="0"/>
            <a:endCxn id="7286"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4" name="Google Shape;7294;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95" name="Google Shape;7295;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96" name="Google Shape;7296;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97" name="Google Shape;7297;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98" name="Google Shape;7298;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9" name="Google Shape;7299;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0866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0866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extLst>
      <p:ext uri="{BB962C8B-B14F-4D97-AF65-F5344CB8AC3E}">
        <p14:creationId xmlns:p14="http://schemas.microsoft.com/office/powerpoint/2010/main" val="4137364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2909</Words>
  <Application>Microsoft Office PowerPoint</Application>
  <PresentationFormat>全屏显示(16:9)</PresentationFormat>
  <Paragraphs>911</Paragraphs>
  <Slides>73</Slides>
  <Notes>73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73</vt:i4>
      </vt:variant>
    </vt:vector>
  </HeadingPairs>
  <TitlesOfParts>
    <vt:vector size="79" baseType="lpstr">
      <vt:lpstr>Consolas</vt:lpstr>
      <vt:lpstr>Arial</vt:lpstr>
      <vt:lpstr>Roboto</vt:lpstr>
      <vt:lpstr>Times New Roman</vt:lpstr>
      <vt:lpstr>Nanum Gothic</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xwx</cp:lastModifiedBy>
  <cp:revision>14</cp:revision>
  <dcterms:modified xsi:type="dcterms:W3CDTF">2024-04-24T11:10:36Z</dcterms:modified>
</cp:coreProperties>
</file>